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handoutMasterIdLst>
    <p:handoutMasterId r:id="rId22"/>
  </p:handoutMasterIdLst>
  <p:sldIdLst>
    <p:sldId id="258" r:id="rId2"/>
    <p:sldId id="257" r:id="rId3"/>
    <p:sldId id="270" r:id="rId4"/>
    <p:sldId id="269" r:id="rId5"/>
    <p:sldId id="271" r:id="rId6"/>
    <p:sldId id="259" r:id="rId7"/>
    <p:sldId id="260" r:id="rId8"/>
    <p:sldId id="261" r:id="rId9"/>
    <p:sldId id="262" r:id="rId10"/>
    <p:sldId id="263" r:id="rId11"/>
    <p:sldId id="275" r:id="rId12"/>
    <p:sldId id="264" r:id="rId13"/>
    <p:sldId id="265" r:id="rId14"/>
    <p:sldId id="266" r:id="rId15"/>
    <p:sldId id="267" r:id="rId16"/>
    <p:sldId id="268" r:id="rId17"/>
    <p:sldId id="272" r:id="rId18"/>
    <p:sldId id="273" r:id="rId19"/>
    <p:sldId id="274" r:id="rId20"/>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charset="0"/>
        <a:ea typeface="+mn-ea"/>
        <a:cs typeface="Arial" charset="0"/>
      </a:defRPr>
    </a:lvl1pPr>
    <a:lvl2pPr marL="457200" algn="l" rtl="0" fontAlgn="base">
      <a:spcBef>
        <a:spcPct val="0"/>
      </a:spcBef>
      <a:spcAft>
        <a:spcPct val="0"/>
      </a:spcAft>
      <a:defRPr sz="2400" kern="1200">
        <a:solidFill>
          <a:schemeClr val="tx1"/>
        </a:solidFill>
        <a:latin typeface="Times New Roman" charset="0"/>
        <a:ea typeface="+mn-ea"/>
        <a:cs typeface="Arial" charset="0"/>
      </a:defRPr>
    </a:lvl2pPr>
    <a:lvl3pPr marL="914400" algn="l" rtl="0" fontAlgn="base">
      <a:spcBef>
        <a:spcPct val="0"/>
      </a:spcBef>
      <a:spcAft>
        <a:spcPct val="0"/>
      </a:spcAft>
      <a:defRPr sz="2400" kern="1200">
        <a:solidFill>
          <a:schemeClr val="tx1"/>
        </a:solidFill>
        <a:latin typeface="Times New Roman" charset="0"/>
        <a:ea typeface="+mn-ea"/>
        <a:cs typeface="Arial" charset="0"/>
      </a:defRPr>
    </a:lvl3pPr>
    <a:lvl4pPr marL="1371600" algn="l" rtl="0" fontAlgn="base">
      <a:spcBef>
        <a:spcPct val="0"/>
      </a:spcBef>
      <a:spcAft>
        <a:spcPct val="0"/>
      </a:spcAft>
      <a:defRPr sz="2400" kern="1200">
        <a:solidFill>
          <a:schemeClr val="tx1"/>
        </a:solidFill>
        <a:latin typeface="Times New Roman" charset="0"/>
        <a:ea typeface="+mn-ea"/>
        <a:cs typeface="Arial" charset="0"/>
      </a:defRPr>
    </a:lvl4pPr>
    <a:lvl5pPr marL="1828800" algn="l" rtl="0" fontAlgn="base">
      <a:spcBef>
        <a:spcPct val="0"/>
      </a:spcBef>
      <a:spcAft>
        <a:spcPct val="0"/>
      </a:spcAft>
      <a:defRPr sz="2400" kern="1200">
        <a:solidFill>
          <a:schemeClr val="tx1"/>
        </a:solidFill>
        <a:latin typeface="Times New Roman" charset="0"/>
        <a:ea typeface="+mn-ea"/>
        <a:cs typeface="Arial" charset="0"/>
      </a:defRPr>
    </a:lvl5pPr>
    <a:lvl6pPr marL="2286000" algn="l" defTabSz="914400" rtl="0" eaLnBrk="1" latinLnBrk="0" hangingPunct="1">
      <a:defRPr sz="2400" kern="1200">
        <a:solidFill>
          <a:schemeClr val="tx1"/>
        </a:solidFill>
        <a:latin typeface="Times New Roman" charset="0"/>
        <a:ea typeface="+mn-ea"/>
        <a:cs typeface="Arial" charset="0"/>
      </a:defRPr>
    </a:lvl6pPr>
    <a:lvl7pPr marL="2743200" algn="l" defTabSz="914400" rtl="0" eaLnBrk="1" latinLnBrk="0" hangingPunct="1">
      <a:defRPr sz="2400" kern="1200">
        <a:solidFill>
          <a:schemeClr val="tx1"/>
        </a:solidFill>
        <a:latin typeface="Times New Roman" charset="0"/>
        <a:ea typeface="+mn-ea"/>
        <a:cs typeface="Arial" charset="0"/>
      </a:defRPr>
    </a:lvl7pPr>
    <a:lvl8pPr marL="3200400" algn="l" defTabSz="914400" rtl="0" eaLnBrk="1" latinLnBrk="0" hangingPunct="1">
      <a:defRPr sz="2400" kern="1200">
        <a:solidFill>
          <a:schemeClr val="tx1"/>
        </a:solidFill>
        <a:latin typeface="Times New Roman" charset="0"/>
        <a:ea typeface="+mn-ea"/>
        <a:cs typeface="Arial" charset="0"/>
      </a:defRPr>
    </a:lvl8pPr>
    <a:lvl9pPr marL="3657600" algn="l" defTabSz="914400" rtl="0" eaLnBrk="1" latinLnBrk="0" hangingPunct="1">
      <a:defRPr sz="2400" kern="1200">
        <a:solidFill>
          <a:schemeClr val="tx1"/>
        </a:solidFill>
        <a:latin typeface="Times New Roman"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5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defRPr sz="1200">
                <a:latin typeface="Times New Roman" pitchFamily="18" charset="0"/>
                <a:ea typeface="+mn-ea"/>
                <a:cs typeface="+mn-cs"/>
              </a:defRPr>
            </a:lvl1pPr>
          </a:lstStyle>
          <a:p>
            <a:pPr>
              <a:defRPr/>
            </a:pPr>
            <a:endParaRPr lang="en-US"/>
          </a:p>
        </p:txBody>
      </p:sp>
      <p:sp>
        <p:nvSpPr>
          <p:cNvPr id="21507" name="Rectangle 3"/>
          <p:cNvSpPr>
            <a:spLocks noGrp="1" noChangeArrowheads="1"/>
          </p:cNvSpPr>
          <p:nvPr>
            <p:ph type="dt" sz="quarter" idx="1"/>
          </p:nvPr>
        </p:nvSpPr>
        <p:spPr bwMode="auto">
          <a:xfrm>
            <a:off x="3886200" y="0"/>
            <a:ext cx="2971800"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defRPr sz="1200">
                <a:latin typeface="Times New Roman" pitchFamily="18" charset="0"/>
                <a:ea typeface="+mn-ea"/>
                <a:cs typeface="+mn-cs"/>
              </a:defRPr>
            </a:lvl1pPr>
          </a:lstStyle>
          <a:p>
            <a:pPr>
              <a:defRPr/>
            </a:pPr>
            <a:endParaRPr lang="en-US"/>
          </a:p>
        </p:txBody>
      </p:sp>
      <p:sp>
        <p:nvSpPr>
          <p:cNvPr id="21508" name="Rectangle 4"/>
          <p:cNvSpPr>
            <a:spLocks noGrp="1" noChangeArrowheads="1"/>
          </p:cNvSpPr>
          <p:nvPr>
            <p:ph type="ftr" sz="quarter" idx="2"/>
          </p:nvPr>
        </p:nvSpPr>
        <p:spPr bwMode="auto">
          <a:xfrm>
            <a:off x="0" y="8832850"/>
            <a:ext cx="2971800"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defRPr sz="1200">
                <a:latin typeface="Times New Roman" pitchFamily="18" charset="0"/>
                <a:ea typeface="+mn-ea"/>
                <a:cs typeface="+mn-cs"/>
              </a:defRPr>
            </a:lvl1pPr>
          </a:lstStyle>
          <a:p>
            <a:pPr>
              <a:defRPr/>
            </a:pPr>
            <a:endParaRPr lang="en-US"/>
          </a:p>
        </p:txBody>
      </p:sp>
      <p:sp>
        <p:nvSpPr>
          <p:cNvPr id="21509" name="Rectangle 5"/>
          <p:cNvSpPr>
            <a:spLocks noGrp="1" noChangeArrowheads="1"/>
          </p:cNvSpPr>
          <p:nvPr>
            <p:ph type="sldNum" sz="quarter" idx="3"/>
          </p:nvPr>
        </p:nvSpPr>
        <p:spPr bwMode="auto">
          <a:xfrm>
            <a:off x="3886200" y="8832850"/>
            <a:ext cx="2971800"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defRPr sz="1200"/>
            </a:lvl1pPr>
          </a:lstStyle>
          <a:p>
            <a:fld id="{40A32D3B-27B1-4260-BE1D-25CBDB0F165C}"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defRPr sz="1200">
                <a:latin typeface="Times New Roman" pitchFamily="18" charset="0"/>
                <a:ea typeface="+mn-ea"/>
                <a:cs typeface="+mn-cs"/>
              </a:defRPr>
            </a:lvl1pPr>
          </a:lstStyle>
          <a:p>
            <a:pPr>
              <a:defRPr/>
            </a:pPr>
            <a:endParaRPr lang="en-US"/>
          </a:p>
        </p:txBody>
      </p:sp>
      <p:sp>
        <p:nvSpPr>
          <p:cNvPr id="18435" name="Rectangle 3"/>
          <p:cNvSpPr>
            <a:spLocks noGrp="1" noChangeArrowheads="1"/>
          </p:cNvSpPr>
          <p:nvPr>
            <p:ph type="dt" idx="1"/>
          </p:nvPr>
        </p:nvSpPr>
        <p:spPr bwMode="auto">
          <a:xfrm>
            <a:off x="3886200" y="0"/>
            <a:ext cx="2971800"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defRPr sz="1200">
                <a:latin typeface="Times New Roman" pitchFamily="18"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04900" y="698500"/>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14400" y="4416425"/>
            <a:ext cx="5029200" cy="4181475"/>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832850"/>
            <a:ext cx="2971800"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defRPr sz="1200">
                <a:latin typeface="Times New Roman" pitchFamily="18" charset="0"/>
                <a:ea typeface="+mn-ea"/>
                <a:cs typeface="+mn-cs"/>
              </a:defRPr>
            </a:lvl1pPr>
          </a:lstStyle>
          <a:p>
            <a:pPr>
              <a:defRPr/>
            </a:pPr>
            <a:endParaRPr lang="en-US"/>
          </a:p>
        </p:txBody>
      </p:sp>
      <p:sp>
        <p:nvSpPr>
          <p:cNvPr id="18439" name="Rectangle 7"/>
          <p:cNvSpPr>
            <a:spLocks noGrp="1" noChangeArrowheads="1"/>
          </p:cNvSpPr>
          <p:nvPr>
            <p:ph type="sldNum" sz="quarter" idx="5"/>
          </p:nvPr>
        </p:nvSpPr>
        <p:spPr bwMode="auto">
          <a:xfrm>
            <a:off x="3886200" y="8832850"/>
            <a:ext cx="2971800"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defRPr sz="1200"/>
            </a:lvl1pPr>
          </a:lstStyle>
          <a:p>
            <a:fld id="{D144DDBD-9A5B-43B3-80BA-C4A03A97FA4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C6AB5D25-BF22-4066-8190-D77107F8A7AC}" type="slidenum">
              <a:rPr lang="en-US"/>
              <a:pPr/>
              <a:t>1</a:t>
            </a:fld>
            <a:endParaRPr 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879A8FD0-D314-4661-BED3-CAE7A6EA0A4B}" type="slidenum">
              <a:rPr lang="en-US"/>
              <a:pPr/>
              <a:t>10</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6A818A46-06E6-408E-8348-4D68CC3A8CB4}" type="slidenum">
              <a:rPr lang="en-US"/>
              <a:pPr/>
              <a:t>11</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6A9F9543-6DBC-4589-A2E4-AD1ABA1D8624}" type="slidenum">
              <a:rPr lang="en-US"/>
              <a:pPr/>
              <a:t>12</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E5CB876-9A0E-4B67-8CF7-780D8D25CB0B}" type="slidenum">
              <a:rPr lang="en-US"/>
              <a:pPr/>
              <a:t>13</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9EE4967D-9F1B-44B7-919A-C4F2198D4F61}" type="slidenum">
              <a:rPr lang="en-US"/>
              <a:pPr/>
              <a:t>14</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13212582-3C3C-400D-ACB5-005BEA0058F5}" type="slidenum">
              <a:rPr lang="en-US"/>
              <a:pPr/>
              <a:t>15</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68898D46-38AF-4399-826F-0E5A5065B965}" type="slidenum">
              <a:rPr lang="en-US"/>
              <a:pPr/>
              <a:t>16</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9488E540-40EB-416F-8083-0051071B64CD}" type="slidenum">
              <a:rPr lang="en-US"/>
              <a:pPr/>
              <a:t>17</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167E8F7C-19BC-4B3E-9817-5654BFD32FD8}" type="slidenum">
              <a:rPr lang="en-US"/>
              <a:pPr/>
              <a:t>18</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D6985B44-C713-43BD-A55A-B99481726A70}" type="slidenum">
              <a:rPr lang="en-US"/>
              <a:pPr/>
              <a:t>19</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32463145-5CC0-447B-A74F-0E70ED22A6DD}" type="slidenum">
              <a:rPr lang="en-US"/>
              <a:pPr/>
              <a:t>2</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AEC06459-5FE0-43F2-B8CD-C68F627268A4}" type="slidenum">
              <a:rPr lang="en-US"/>
              <a:pPr/>
              <a:t>3</a:t>
            </a:fld>
            <a:endParaRPr 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F53CD177-D172-4C28-8927-D51105D7C5BA}" type="slidenum">
              <a:rPr lang="en-US"/>
              <a:pPr/>
              <a:t>4</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54673355-1140-4C1D-BAFF-6C855092700D}" type="slidenum">
              <a:rPr lang="en-US"/>
              <a:pPr/>
              <a:t>5</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5044897-1D83-42F1-8540-CF7BDF1FAE9C}" type="slidenum">
              <a:rPr lang="en-US"/>
              <a:pPr/>
              <a:t>6</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AE81DC51-3BED-4F18-8C89-8AE9BC78F82B}" type="slidenum">
              <a:rPr lang="en-US"/>
              <a:pPr/>
              <a:t>7</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81099D28-2DD2-4D7F-9312-373D3896F772}" type="slidenum">
              <a:rPr lang="en-US"/>
              <a:pPr/>
              <a:t>8</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034F1D6E-990B-4230-B819-372FE1CB2EBA}" type="slidenum">
              <a:rPr lang="en-US"/>
              <a:pPr/>
              <a:t>9</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2438400"/>
            <a:ext cx="9147175" cy="1063625"/>
            <a:chOff x="-2" y="1536"/>
            <a:chExt cx="5762" cy="670"/>
          </a:xfrm>
        </p:grpSpPr>
        <p:grpSp>
          <p:nvGrpSpPr>
            <p:cNvPr id="5" name="Group 3"/>
            <p:cNvGrpSpPr>
              <a:grpSpLocks/>
            </p:cNvGrpSpPr>
            <p:nvPr/>
          </p:nvGrpSpPr>
          <p:grpSpPr bwMode="auto">
            <a:xfrm flipH="1">
              <a:off x="-2" y="1562"/>
              <a:ext cx="5763" cy="646"/>
              <a:chOff x="-3" y="1562"/>
              <a:chExt cx="5763" cy="646"/>
            </a:xfrm>
          </p:grpSpPr>
          <p:sp>
            <p:nvSpPr>
              <p:cNvPr id="8" name="Freeform 4"/>
              <p:cNvSpPr>
                <a:spLocks/>
              </p:cNvSpPr>
              <p:nvPr/>
            </p:nvSpPr>
            <p:spPr bwMode="ltGray">
              <a:xfrm rot="-5400000">
                <a:off x="2558" y="-993"/>
                <a:ext cx="624" cy="5745"/>
              </a:xfrm>
              <a:custGeom>
                <a:avLst/>
                <a:gdLst/>
                <a:ahLst/>
                <a:cxnLst>
                  <a:cxn ang="0">
                    <a:pos x="0" y="0"/>
                  </a:cxn>
                  <a:cxn ang="0">
                    <a:pos x="0" y="720"/>
                  </a:cxn>
                  <a:cxn ang="0">
                    <a:pos x="1000" y="720"/>
                  </a:cxn>
                  <a:cxn ang="0">
                    <a:pos x="1000" y="0"/>
                  </a:cxn>
                  <a:cxn ang="0">
                    <a:pos x="0" y="0"/>
                  </a:cxn>
                </a:cxnLst>
                <a:rect l="0" t="0" r="r" b="b"/>
                <a:pathLst>
                  <a:path w="1000" h="720">
                    <a:moveTo>
                      <a:pt x="0" y="0"/>
                    </a:moveTo>
                    <a:lnTo>
                      <a:pt x="0" y="720"/>
                    </a:lnTo>
                    <a:lnTo>
                      <a:pt x="1000" y="720"/>
                    </a:lnTo>
                    <a:lnTo>
                      <a:pt x="1000" y="0"/>
                    </a:lnTo>
                    <a:lnTo>
                      <a:pt x="0" y="0"/>
                    </a:lnTo>
                    <a:close/>
                  </a:path>
                </a:pathLst>
              </a:custGeom>
              <a:solidFill>
                <a:schemeClr val="accent1"/>
              </a:solidFill>
              <a:ln w="9525">
                <a:noFill/>
                <a:round/>
                <a:headEnd/>
                <a:tailEnd/>
              </a:ln>
            </p:spPr>
            <p:txBody>
              <a:bodyPr wrap="none" anchor="ctr"/>
              <a:lstStyle/>
              <a:p>
                <a:pPr>
                  <a:defRPr/>
                </a:pPr>
                <a:endParaRPr lang="en-US">
                  <a:latin typeface="Times New Roman" pitchFamily="18" charset="0"/>
                  <a:cs typeface="+mn-cs"/>
                </a:endParaRPr>
              </a:p>
            </p:txBody>
          </p:sp>
          <p:sp>
            <p:nvSpPr>
              <p:cNvPr id="9" name="Freeform 5"/>
              <p:cNvSpPr>
                <a:spLocks/>
              </p:cNvSpPr>
              <p:nvPr/>
            </p:nvSpPr>
            <p:spPr bwMode="ltGray">
              <a:xfrm rot="-5400000">
                <a:off x="1322"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a:defRPr/>
                </a:pPr>
                <a:endParaRPr lang="en-US">
                  <a:latin typeface="Times New Roman" pitchFamily="18" charset="0"/>
                  <a:cs typeface="+mn-cs"/>
                </a:endParaRPr>
              </a:p>
            </p:txBody>
          </p:sp>
          <p:sp>
            <p:nvSpPr>
              <p:cNvPr id="10" name="Freeform 6"/>
              <p:cNvSpPr>
                <a:spLocks/>
              </p:cNvSpPr>
              <p:nvPr/>
            </p:nvSpPr>
            <p:spPr bwMode="ltGray">
              <a:xfrm rot="-5400000">
                <a:off x="982" y="1669"/>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w="9525">
                <a:noFill/>
                <a:round/>
                <a:headEnd/>
                <a:tailEnd/>
              </a:ln>
            </p:spPr>
            <p:txBody>
              <a:bodyPr wrap="none" anchor="ctr"/>
              <a:lstStyle/>
              <a:p>
                <a:pPr>
                  <a:defRPr/>
                </a:pPr>
                <a:endParaRPr lang="en-US">
                  <a:latin typeface="Times New Roman" pitchFamily="18" charset="0"/>
                  <a:cs typeface="+mn-cs"/>
                </a:endParaRPr>
              </a:p>
            </p:txBody>
          </p:sp>
          <p:sp>
            <p:nvSpPr>
              <p:cNvPr id="11" name="Freeform 7"/>
              <p:cNvSpPr>
                <a:spLocks/>
              </p:cNvSpPr>
              <p:nvPr/>
            </p:nvSpPr>
            <p:spPr bwMode="ltGray">
              <a:xfrm rot="-5400000">
                <a:off x="-58" y="1760"/>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w="9525">
                <a:noFill/>
                <a:round/>
                <a:headEnd/>
                <a:tailEnd/>
              </a:ln>
            </p:spPr>
            <p:txBody>
              <a:bodyPr wrap="none" anchor="ctr"/>
              <a:lstStyle/>
              <a:p>
                <a:pPr>
                  <a:defRPr/>
                </a:pPr>
                <a:endParaRPr lang="en-US">
                  <a:latin typeface="Times New Roman" pitchFamily="18" charset="0"/>
                  <a:cs typeface="+mn-cs"/>
                </a:endParaRPr>
              </a:p>
            </p:txBody>
          </p:sp>
          <p:sp>
            <p:nvSpPr>
              <p:cNvPr id="12" name="Freeform 8"/>
              <p:cNvSpPr>
                <a:spLocks/>
              </p:cNvSpPr>
              <p:nvPr/>
            </p:nvSpPr>
            <p:spPr bwMode="ltGray">
              <a:xfrm rot="-5400000">
                <a:off x="664" y="1733"/>
                <a:ext cx="624" cy="294"/>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w="9525">
                <a:noFill/>
                <a:round/>
                <a:headEnd/>
                <a:tailEnd/>
              </a:ln>
            </p:spPr>
            <p:txBody>
              <a:bodyPr wrap="none" anchor="ctr"/>
              <a:lstStyle/>
              <a:p>
                <a:pPr>
                  <a:defRPr/>
                </a:pPr>
                <a:endParaRPr lang="en-US">
                  <a:latin typeface="Times New Roman" pitchFamily="18" charset="0"/>
                  <a:cs typeface="+mn-cs"/>
                </a:endParaRPr>
              </a:p>
            </p:txBody>
          </p:sp>
          <p:sp>
            <p:nvSpPr>
              <p:cNvPr id="13" name="Freeform 9"/>
              <p:cNvSpPr>
                <a:spLocks/>
              </p:cNvSpPr>
              <p:nvPr/>
            </p:nvSpPr>
            <p:spPr bwMode="ltGray">
              <a:xfrm rot="-5400000">
                <a:off x="442" y="1699"/>
                <a:ext cx="624" cy="362"/>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a:latin typeface="Times New Roman" pitchFamily="18" charset="0"/>
                  <a:cs typeface="+mn-cs"/>
                </a:endParaRPr>
              </a:p>
            </p:txBody>
          </p:sp>
          <p:sp>
            <p:nvSpPr>
              <p:cNvPr id="14" name="Freeform 10"/>
              <p:cNvSpPr>
                <a:spLocks/>
              </p:cNvSpPr>
              <p:nvPr/>
            </p:nvSpPr>
            <p:spPr bwMode="ltGray">
              <a:xfrm rot="-5400000">
                <a:off x="154" y="1734"/>
                <a:ext cx="632" cy="315"/>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a:defRPr/>
                </a:pPr>
                <a:endParaRPr lang="en-US">
                  <a:latin typeface="Times New Roman" pitchFamily="18" charset="0"/>
                  <a:cs typeface="+mn-cs"/>
                </a:endParaRPr>
              </a:p>
            </p:txBody>
          </p:sp>
          <p:sp>
            <p:nvSpPr>
              <p:cNvPr id="15" name="Freeform 11"/>
              <p:cNvSpPr>
                <a:spLocks/>
              </p:cNvSpPr>
              <p:nvPr/>
            </p:nvSpPr>
            <p:spPr bwMode="ltGray">
              <a:xfrm rot="-5400000">
                <a:off x="3204" y="1665"/>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a:defRPr/>
                </a:pPr>
                <a:endParaRPr lang="en-US">
                  <a:latin typeface="Times New Roman" pitchFamily="18" charset="0"/>
                  <a:cs typeface="+mn-cs"/>
                </a:endParaRPr>
              </a:p>
            </p:txBody>
          </p:sp>
          <p:sp>
            <p:nvSpPr>
              <p:cNvPr id="16" name="Freeform 12"/>
              <p:cNvSpPr>
                <a:spLocks/>
              </p:cNvSpPr>
              <p:nvPr/>
            </p:nvSpPr>
            <p:spPr bwMode="ltGray">
              <a:xfrm rot="-5400000">
                <a:off x="2870" y="1664"/>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w="9525">
                <a:noFill/>
                <a:round/>
                <a:headEnd/>
                <a:tailEnd/>
              </a:ln>
            </p:spPr>
            <p:txBody>
              <a:bodyPr wrap="none" anchor="ctr"/>
              <a:lstStyle/>
              <a:p>
                <a:pPr>
                  <a:defRPr/>
                </a:pPr>
                <a:endParaRPr lang="en-US">
                  <a:latin typeface="Times New Roman" pitchFamily="18" charset="0"/>
                  <a:cs typeface="+mn-cs"/>
                </a:endParaRPr>
              </a:p>
            </p:txBody>
          </p:sp>
          <p:sp>
            <p:nvSpPr>
              <p:cNvPr id="17" name="Freeform 13"/>
              <p:cNvSpPr>
                <a:spLocks/>
              </p:cNvSpPr>
              <p:nvPr/>
            </p:nvSpPr>
            <p:spPr bwMode="ltGray">
              <a:xfrm rot="-5400000">
                <a:off x="1828" y="1755"/>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w="9525">
                <a:noFill/>
                <a:round/>
                <a:headEnd/>
                <a:tailEnd/>
              </a:ln>
            </p:spPr>
            <p:txBody>
              <a:bodyPr wrap="none" anchor="ctr"/>
              <a:lstStyle/>
              <a:p>
                <a:pPr>
                  <a:defRPr/>
                </a:pPr>
                <a:endParaRPr lang="en-US">
                  <a:latin typeface="Times New Roman" pitchFamily="18" charset="0"/>
                  <a:cs typeface="+mn-cs"/>
                </a:endParaRPr>
              </a:p>
            </p:txBody>
          </p:sp>
          <p:sp>
            <p:nvSpPr>
              <p:cNvPr id="18" name="Freeform 14"/>
              <p:cNvSpPr>
                <a:spLocks/>
              </p:cNvSpPr>
              <p:nvPr/>
            </p:nvSpPr>
            <p:spPr bwMode="ltGray">
              <a:xfrm rot="-5400000">
                <a:off x="2551" y="1728"/>
                <a:ext cx="624" cy="294"/>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w="9525">
                <a:noFill/>
                <a:round/>
                <a:headEnd/>
                <a:tailEnd/>
              </a:ln>
            </p:spPr>
            <p:txBody>
              <a:bodyPr wrap="none" anchor="ctr"/>
              <a:lstStyle/>
              <a:p>
                <a:pPr>
                  <a:defRPr/>
                </a:pPr>
                <a:endParaRPr lang="en-US">
                  <a:latin typeface="Times New Roman" pitchFamily="18" charset="0"/>
                  <a:cs typeface="+mn-cs"/>
                </a:endParaRPr>
              </a:p>
            </p:txBody>
          </p:sp>
          <p:sp>
            <p:nvSpPr>
              <p:cNvPr id="19" name="Freeform 15"/>
              <p:cNvSpPr>
                <a:spLocks/>
              </p:cNvSpPr>
              <p:nvPr/>
            </p:nvSpPr>
            <p:spPr bwMode="ltGray">
              <a:xfrm rot="-5400000">
                <a:off x="2328" y="1695"/>
                <a:ext cx="624" cy="361"/>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a:latin typeface="Times New Roman" pitchFamily="18" charset="0"/>
                  <a:cs typeface="+mn-cs"/>
                </a:endParaRPr>
              </a:p>
            </p:txBody>
          </p:sp>
          <p:sp>
            <p:nvSpPr>
              <p:cNvPr id="20" name="Freeform 16"/>
              <p:cNvSpPr>
                <a:spLocks/>
              </p:cNvSpPr>
              <p:nvPr/>
            </p:nvSpPr>
            <p:spPr bwMode="ltGray">
              <a:xfrm rot="-5400000">
                <a:off x="2043"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w="9525">
                <a:noFill/>
                <a:round/>
                <a:headEnd/>
                <a:tailEnd/>
              </a:ln>
            </p:spPr>
            <p:txBody>
              <a:bodyPr wrap="none" anchor="ctr"/>
              <a:lstStyle/>
              <a:p>
                <a:pPr>
                  <a:defRPr/>
                </a:pPr>
                <a:endParaRPr lang="en-US">
                  <a:latin typeface="Times New Roman" pitchFamily="18" charset="0"/>
                  <a:cs typeface="+mn-cs"/>
                </a:endParaRPr>
              </a:p>
            </p:txBody>
          </p:sp>
          <p:sp>
            <p:nvSpPr>
              <p:cNvPr id="21" name="Freeform 17"/>
              <p:cNvSpPr>
                <a:spLocks/>
              </p:cNvSpPr>
              <p:nvPr/>
            </p:nvSpPr>
            <p:spPr bwMode="ltGray">
              <a:xfrm rot="-5400000">
                <a:off x="4070"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w="9525">
                <a:noFill/>
                <a:round/>
                <a:headEnd/>
                <a:tailEnd/>
              </a:ln>
            </p:spPr>
            <p:txBody>
              <a:bodyPr wrap="none" anchor="ctr"/>
              <a:lstStyle/>
              <a:p>
                <a:pPr>
                  <a:defRPr/>
                </a:pPr>
                <a:endParaRPr lang="en-US">
                  <a:latin typeface="Times New Roman" pitchFamily="18" charset="0"/>
                  <a:cs typeface="+mn-cs"/>
                </a:endParaRPr>
              </a:p>
            </p:txBody>
          </p:sp>
          <p:sp>
            <p:nvSpPr>
              <p:cNvPr id="22" name="Freeform 18"/>
              <p:cNvSpPr>
                <a:spLocks/>
              </p:cNvSpPr>
              <p:nvPr/>
            </p:nvSpPr>
            <p:spPr bwMode="ltGray">
              <a:xfrm rot="-5400000">
                <a:off x="3736" y="1669"/>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w="9525">
                <a:noFill/>
                <a:round/>
                <a:headEnd/>
                <a:tailEnd/>
              </a:ln>
            </p:spPr>
            <p:txBody>
              <a:bodyPr wrap="none" anchor="ctr"/>
              <a:lstStyle/>
              <a:p>
                <a:pPr>
                  <a:defRPr/>
                </a:pPr>
                <a:endParaRPr lang="en-US">
                  <a:latin typeface="Times New Roman" pitchFamily="18" charset="0"/>
                  <a:cs typeface="+mn-cs"/>
                </a:endParaRPr>
              </a:p>
            </p:txBody>
          </p:sp>
          <p:sp>
            <p:nvSpPr>
              <p:cNvPr id="23" name="Freeform 19"/>
              <p:cNvSpPr>
                <a:spLocks/>
              </p:cNvSpPr>
              <p:nvPr/>
            </p:nvSpPr>
            <p:spPr bwMode="ltGray">
              <a:xfrm rot="-5400000">
                <a:off x="4576" y="1752"/>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w="9525">
                <a:noFill/>
                <a:round/>
                <a:headEnd/>
                <a:tailEnd/>
              </a:ln>
            </p:spPr>
            <p:txBody>
              <a:bodyPr wrap="none" anchor="ctr"/>
              <a:lstStyle/>
              <a:p>
                <a:pPr>
                  <a:defRPr/>
                </a:pPr>
                <a:endParaRPr lang="en-US">
                  <a:latin typeface="Times New Roman" pitchFamily="18" charset="0"/>
                  <a:cs typeface="+mn-cs"/>
                </a:endParaRPr>
              </a:p>
            </p:txBody>
          </p:sp>
          <p:sp>
            <p:nvSpPr>
              <p:cNvPr id="24" name="Freeform 20"/>
              <p:cNvSpPr>
                <a:spLocks/>
              </p:cNvSpPr>
              <p:nvPr/>
            </p:nvSpPr>
            <p:spPr bwMode="ltGray">
              <a:xfrm>
                <a:off x="5469" y="1562"/>
                <a:ext cx="291" cy="625"/>
              </a:xfrm>
              <a:custGeom>
                <a:avLst/>
                <a:gdLst/>
                <a:ahLst/>
                <a:cxnLst>
                  <a:cxn ang="0">
                    <a:pos x="0" y="624"/>
                  </a:cxn>
                  <a:cxn ang="0">
                    <a:pos x="291" y="625"/>
                  </a:cxn>
                  <a:cxn ang="0">
                    <a:pos x="291" y="6"/>
                  </a:cxn>
                  <a:cxn ang="0">
                    <a:pos x="0" y="0"/>
                  </a:cxn>
                  <a:cxn ang="0">
                    <a:pos x="0" y="624"/>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w="9525">
                <a:noFill/>
                <a:round/>
                <a:headEnd/>
                <a:tailEnd/>
              </a:ln>
            </p:spPr>
            <p:txBody>
              <a:bodyPr wrap="none" anchor="ctr"/>
              <a:lstStyle/>
              <a:p>
                <a:pPr>
                  <a:defRPr/>
                </a:pPr>
                <a:endParaRPr lang="en-US">
                  <a:latin typeface="Times New Roman" pitchFamily="18" charset="0"/>
                  <a:cs typeface="+mn-cs"/>
                </a:endParaRPr>
              </a:p>
            </p:txBody>
          </p:sp>
          <p:sp>
            <p:nvSpPr>
              <p:cNvPr id="25" name="Freeform 21"/>
              <p:cNvSpPr>
                <a:spLocks/>
              </p:cNvSpPr>
              <p:nvPr/>
            </p:nvSpPr>
            <p:spPr bwMode="ltGray">
              <a:xfrm rot="-5400000">
                <a:off x="5076" y="1695"/>
                <a:ext cx="624" cy="361"/>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a:latin typeface="Times New Roman" pitchFamily="18" charset="0"/>
                  <a:cs typeface="+mn-cs"/>
                </a:endParaRPr>
              </a:p>
            </p:txBody>
          </p:sp>
          <p:sp>
            <p:nvSpPr>
              <p:cNvPr id="26" name="Freeform 22"/>
              <p:cNvSpPr>
                <a:spLocks/>
              </p:cNvSpPr>
              <p:nvPr/>
            </p:nvSpPr>
            <p:spPr bwMode="ltGray">
              <a:xfrm rot="-5400000">
                <a:off x="4797"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a:defRPr/>
                </a:pPr>
                <a:endParaRPr lang="en-US">
                  <a:latin typeface="Times New Roman" pitchFamily="18" charset="0"/>
                  <a:cs typeface="+mn-cs"/>
                </a:endParaRPr>
              </a:p>
            </p:txBody>
          </p:sp>
        </p:grpSp>
        <p:sp>
          <p:nvSpPr>
            <p:cNvPr id="6" name="Freeform 23"/>
            <p:cNvSpPr>
              <a:spLocks/>
            </p:cNvSpPr>
            <p:nvPr/>
          </p:nvSpPr>
          <p:spPr bwMode="ltGray">
            <a:xfrm flipH="1">
              <a:off x="-2" y="1536"/>
              <a:ext cx="5762" cy="412"/>
            </a:xfrm>
            <a:custGeom>
              <a:avLst/>
              <a:gdLst/>
              <a:ahLst/>
              <a:cxnLst>
                <a:cxn ang="0">
                  <a:pos x="0" y="196"/>
                </a:cxn>
                <a:cxn ang="0">
                  <a:pos x="5762" y="188"/>
                </a:cxn>
                <a:cxn ang="0">
                  <a:pos x="5762" y="4"/>
                </a:cxn>
                <a:cxn ang="0">
                  <a:pos x="0" y="0"/>
                </a:cxn>
                <a:cxn ang="0">
                  <a:pos x="0" y="196"/>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w="9525">
              <a:noFill/>
              <a:miter lim="800000"/>
              <a:headEnd/>
              <a:tailEnd/>
            </a:ln>
          </p:spPr>
          <p:txBody>
            <a:bodyPr wrap="none" anchor="ctr"/>
            <a:lstStyle/>
            <a:p>
              <a:pPr>
                <a:defRPr/>
              </a:pPr>
              <a:endParaRPr lang="en-US">
                <a:latin typeface="Times New Roman" pitchFamily="18" charset="0"/>
                <a:cs typeface="+mn-cs"/>
              </a:endParaRPr>
            </a:p>
          </p:txBody>
        </p:sp>
        <p:sp>
          <p:nvSpPr>
            <p:cNvPr id="7" name="Freeform 24"/>
            <p:cNvSpPr>
              <a:spLocks/>
            </p:cNvSpPr>
            <p:nvPr/>
          </p:nvSpPr>
          <p:spPr bwMode="ltGray">
            <a:xfrm flipH="1">
              <a:off x="-2" y="2017"/>
              <a:ext cx="5761" cy="189"/>
            </a:xfrm>
            <a:custGeom>
              <a:avLst/>
              <a:gdLst/>
              <a:ahLst/>
              <a:cxnLst>
                <a:cxn ang="0">
                  <a:pos x="0" y="28"/>
                </a:cxn>
                <a:cxn ang="0">
                  <a:pos x="5761" y="0"/>
                </a:cxn>
                <a:cxn ang="0">
                  <a:pos x="5761" y="189"/>
                </a:cxn>
                <a:cxn ang="0">
                  <a:pos x="1" y="189"/>
                </a:cxn>
                <a:cxn ang="0">
                  <a:pos x="0" y="28"/>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w="9525">
              <a:noFill/>
              <a:miter lim="800000"/>
              <a:headEnd/>
              <a:tailEnd/>
            </a:ln>
          </p:spPr>
          <p:txBody>
            <a:bodyPr wrap="none" anchor="ctr"/>
            <a:lstStyle/>
            <a:p>
              <a:pPr>
                <a:defRPr/>
              </a:pPr>
              <a:endParaRPr lang="en-US">
                <a:latin typeface="Times New Roman" pitchFamily="18" charset="0"/>
                <a:cs typeface="+mn-cs"/>
              </a:endParaRPr>
            </a:p>
          </p:txBody>
        </p:sp>
      </p:grpSp>
      <p:sp>
        <p:nvSpPr>
          <p:cNvPr id="6169" name="Rectangle 25"/>
          <p:cNvSpPr>
            <a:spLocks noGrp="1" noChangeArrowheads="1"/>
          </p:cNvSpPr>
          <p:nvPr>
            <p:ph type="ctrTitle"/>
          </p:nvPr>
        </p:nvSpPr>
        <p:spPr>
          <a:xfrm>
            <a:off x="1173163" y="198438"/>
            <a:ext cx="7772400" cy="2286000"/>
          </a:xfrm>
        </p:spPr>
        <p:txBody>
          <a:bodyPr anchor="b">
            <a:spAutoFit/>
          </a:bodyPr>
          <a:lstStyle>
            <a:lvl1pPr>
              <a:defRPr sz="7200"/>
            </a:lvl1pPr>
          </a:lstStyle>
          <a:p>
            <a:r>
              <a:rPr lang="en-US"/>
              <a:t>Click to edit Master title style</a:t>
            </a:r>
          </a:p>
        </p:txBody>
      </p:sp>
      <p:sp>
        <p:nvSpPr>
          <p:cNvPr id="6170" name="Rectangle 26"/>
          <p:cNvSpPr>
            <a:spLocks noGrp="1" noChangeArrowheads="1"/>
          </p:cNvSpPr>
          <p:nvPr>
            <p:ph type="subTitle" idx="1"/>
          </p:nvPr>
        </p:nvSpPr>
        <p:spPr>
          <a:xfrm>
            <a:off x="1166813" y="3886200"/>
            <a:ext cx="6400800" cy="1752600"/>
          </a:xfrm>
        </p:spPr>
        <p:txBody>
          <a:bodyPr/>
          <a:lstStyle>
            <a:lvl1pPr marL="0" indent="0">
              <a:buFont typeface="Wingdings" pitchFamily="2" charset="2"/>
              <a:buNone/>
              <a:defRPr sz="4000"/>
            </a:lvl1pPr>
          </a:lstStyle>
          <a:p>
            <a:r>
              <a:rPr lang="en-US"/>
              <a:t>Click to edit Master subtitle style</a:t>
            </a:r>
          </a:p>
        </p:txBody>
      </p:sp>
      <p:sp>
        <p:nvSpPr>
          <p:cNvPr id="27" name="Rectangle 27"/>
          <p:cNvSpPr>
            <a:spLocks noGrp="1" noChangeArrowheads="1"/>
          </p:cNvSpPr>
          <p:nvPr>
            <p:ph type="dt" sz="half" idx="10"/>
          </p:nvPr>
        </p:nvSpPr>
        <p:spPr>
          <a:xfrm>
            <a:off x="1166813" y="6248400"/>
            <a:ext cx="1905000" cy="457200"/>
          </a:xfrm>
        </p:spPr>
        <p:txBody>
          <a:bodyPr/>
          <a:lstStyle>
            <a:lvl1pPr>
              <a:defRPr>
                <a:solidFill>
                  <a:srgbClr val="000000"/>
                </a:solidFill>
              </a:defRPr>
            </a:lvl1pPr>
          </a:lstStyle>
          <a:p>
            <a:pPr>
              <a:defRPr/>
            </a:pPr>
            <a:endParaRPr lang="en-US"/>
          </a:p>
        </p:txBody>
      </p:sp>
      <p:sp>
        <p:nvSpPr>
          <p:cNvPr id="28" name="Rectangle 28"/>
          <p:cNvSpPr>
            <a:spLocks noGrp="1" noChangeArrowheads="1"/>
          </p:cNvSpPr>
          <p:nvPr>
            <p:ph type="ftr" sz="quarter" idx="11"/>
          </p:nvPr>
        </p:nvSpPr>
        <p:spPr/>
        <p:txBody>
          <a:bodyPr/>
          <a:lstStyle>
            <a:lvl1pPr>
              <a:defRPr>
                <a:solidFill>
                  <a:srgbClr val="000000"/>
                </a:solidFill>
              </a:defRPr>
            </a:lvl1pPr>
          </a:lstStyle>
          <a:p>
            <a:pPr>
              <a:defRPr/>
            </a:pPr>
            <a:endParaRPr lang="en-US"/>
          </a:p>
        </p:txBody>
      </p:sp>
      <p:sp>
        <p:nvSpPr>
          <p:cNvPr id="29" name="Rectangle 29"/>
          <p:cNvSpPr>
            <a:spLocks noGrp="1" noChangeArrowheads="1"/>
          </p:cNvSpPr>
          <p:nvPr>
            <p:ph type="sldNum" sz="quarter" idx="12"/>
          </p:nvPr>
        </p:nvSpPr>
        <p:spPr/>
        <p:txBody>
          <a:bodyPr/>
          <a:lstStyle>
            <a:lvl1pPr>
              <a:defRPr>
                <a:solidFill>
                  <a:srgbClr val="000000"/>
                </a:solidFill>
              </a:defRPr>
            </a:lvl1pPr>
          </a:lstStyle>
          <a:p>
            <a:fld id="{CE724E8E-EA74-47B7-8A5A-D506786D972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7"/>
          <p:cNvSpPr>
            <a:spLocks noGrp="1" noChangeArrowheads="1"/>
          </p:cNvSpPr>
          <p:nvPr>
            <p:ph type="dt" sz="half" idx="10"/>
          </p:nvPr>
        </p:nvSpPr>
        <p:spPr>
          <a:ln/>
        </p:spPr>
        <p:txBody>
          <a:bodyPr/>
          <a:lstStyle>
            <a:lvl1pPr>
              <a:defRPr/>
            </a:lvl1pPr>
          </a:lstStyle>
          <a:p>
            <a:pPr>
              <a:defRPr/>
            </a:pPr>
            <a:endParaRPr lang="en-US"/>
          </a:p>
        </p:txBody>
      </p:sp>
      <p:sp>
        <p:nvSpPr>
          <p:cNvPr id="5" name="Rectangle 28"/>
          <p:cNvSpPr>
            <a:spLocks noGrp="1" noChangeArrowheads="1"/>
          </p:cNvSpPr>
          <p:nvPr>
            <p:ph type="ftr" sz="quarter" idx="11"/>
          </p:nvPr>
        </p:nvSpPr>
        <p:spPr>
          <a:ln/>
        </p:spPr>
        <p:txBody>
          <a:bodyPr/>
          <a:lstStyle>
            <a:lvl1pPr>
              <a:defRPr/>
            </a:lvl1pPr>
          </a:lstStyle>
          <a:p>
            <a:pPr>
              <a:defRPr/>
            </a:pPr>
            <a:endParaRPr lang="en-US"/>
          </a:p>
        </p:txBody>
      </p:sp>
      <p:sp>
        <p:nvSpPr>
          <p:cNvPr id="6" name="Rectangle 29"/>
          <p:cNvSpPr>
            <a:spLocks noGrp="1" noChangeArrowheads="1"/>
          </p:cNvSpPr>
          <p:nvPr>
            <p:ph type="sldNum" sz="quarter" idx="12"/>
          </p:nvPr>
        </p:nvSpPr>
        <p:spPr>
          <a:ln/>
        </p:spPr>
        <p:txBody>
          <a:bodyPr/>
          <a:lstStyle>
            <a:lvl1pPr>
              <a:defRPr/>
            </a:lvl1pPr>
          </a:lstStyle>
          <a:p>
            <a:fld id="{0FBD6EE0-CF97-47B1-95EB-BD4A03E14FB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7"/>
          <p:cNvSpPr>
            <a:spLocks noGrp="1" noChangeArrowheads="1"/>
          </p:cNvSpPr>
          <p:nvPr>
            <p:ph type="dt" sz="half" idx="10"/>
          </p:nvPr>
        </p:nvSpPr>
        <p:spPr>
          <a:ln/>
        </p:spPr>
        <p:txBody>
          <a:bodyPr/>
          <a:lstStyle>
            <a:lvl1pPr>
              <a:defRPr/>
            </a:lvl1pPr>
          </a:lstStyle>
          <a:p>
            <a:pPr>
              <a:defRPr/>
            </a:pPr>
            <a:endParaRPr lang="en-US"/>
          </a:p>
        </p:txBody>
      </p:sp>
      <p:sp>
        <p:nvSpPr>
          <p:cNvPr id="5" name="Rectangle 28"/>
          <p:cNvSpPr>
            <a:spLocks noGrp="1" noChangeArrowheads="1"/>
          </p:cNvSpPr>
          <p:nvPr>
            <p:ph type="ftr" sz="quarter" idx="11"/>
          </p:nvPr>
        </p:nvSpPr>
        <p:spPr>
          <a:ln/>
        </p:spPr>
        <p:txBody>
          <a:bodyPr/>
          <a:lstStyle>
            <a:lvl1pPr>
              <a:defRPr/>
            </a:lvl1pPr>
          </a:lstStyle>
          <a:p>
            <a:pPr>
              <a:defRPr/>
            </a:pPr>
            <a:endParaRPr lang="en-US"/>
          </a:p>
        </p:txBody>
      </p:sp>
      <p:sp>
        <p:nvSpPr>
          <p:cNvPr id="6" name="Rectangle 29"/>
          <p:cNvSpPr>
            <a:spLocks noGrp="1" noChangeArrowheads="1"/>
          </p:cNvSpPr>
          <p:nvPr>
            <p:ph type="sldNum" sz="quarter" idx="12"/>
          </p:nvPr>
        </p:nvSpPr>
        <p:spPr>
          <a:ln/>
        </p:spPr>
        <p:txBody>
          <a:bodyPr/>
          <a:lstStyle>
            <a:lvl1pPr>
              <a:defRPr/>
            </a:lvl1pPr>
          </a:lstStyle>
          <a:p>
            <a:fld id="{44E27021-C6A0-4DEE-8D56-97D78C0F449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7"/>
          <p:cNvSpPr>
            <a:spLocks noGrp="1" noChangeArrowheads="1"/>
          </p:cNvSpPr>
          <p:nvPr>
            <p:ph type="dt" sz="half" idx="10"/>
          </p:nvPr>
        </p:nvSpPr>
        <p:spPr>
          <a:ln/>
        </p:spPr>
        <p:txBody>
          <a:bodyPr/>
          <a:lstStyle>
            <a:lvl1pPr>
              <a:defRPr/>
            </a:lvl1pPr>
          </a:lstStyle>
          <a:p>
            <a:pPr>
              <a:defRPr/>
            </a:pPr>
            <a:endParaRPr lang="en-US"/>
          </a:p>
        </p:txBody>
      </p:sp>
      <p:sp>
        <p:nvSpPr>
          <p:cNvPr id="5" name="Rectangle 28"/>
          <p:cNvSpPr>
            <a:spLocks noGrp="1" noChangeArrowheads="1"/>
          </p:cNvSpPr>
          <p:nvPr>
            <p:ph type="ftr" sz="quarter" idx="11"/>
          </p:nvPr>
        </p:nvSpPr>
        <p:spPr>
          <a:ln/>
        </p:spPr>
        <p:txBody>
          <a:bodyPr/>
          <a:lstStyle>
            <a:lvl1pPr>
              <a:defRPr/>
            </a:lvl1pPr>
          </a:lstStyle>
          <a:p>
            <a:pPr>
              <a:defRPr/>
            </a:pPr>
            <a:endParaRPr lang="en-US"/>
          </a:p>
        </p:txBody>
      </p:sp>
      <p:sp>
        <p:nvSpPr>
          <p:cNvPr id="6" name="Rectangle 29"/>
          <p:cNvSpPr>
            <a:spLocks noGrp="1" noChangeArrowheads="1"/>
          </p:cNvSpPr>
          <p:nvPr>
            <p:ph type="sldNum" sz="quarter" idx="12"/>
          </p:nvPr>
        </p:nvSpPr>
        <p:spPr>
          <a:ln/>
        </p:spPr>
        <p:txBody>
          <a:bodyPr/>
          <a:lstStyle>
            <a:lvl1pPr>
              <a:defRPr/>
            </a:lvl1pPr>
          </a:lstStyle>
          <a:p>
            <a:fld id="{0855D65C-D75E-424A-AF46-2BE898656F2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7"/>
          <p:cNvSpPr>
            <a:spLocks noGrp="1" noChangeArrowheads="1"/>
          </p:cNvSpPr>
          <p:nvPr>
            <p:ph type="dt" sz="half" idx="10"/>
          </p:nvPr>
        </p:nvSpPr>
        <p:spPr>
          <a:ln/>
        </p:spPr>
        <p:txBody>
          <a:bodyPr/>
          <a:lstStyle>
            <a:lvl1pPr>
              <a:defRPr/>
            </a:lvl1pPr>
          </a:lstStyle>
          <a:p>
            <a:pPr>
              <a:defRPr/>
            </a:pPr>
            <a:endParaRPr lang="en-US"/>
          </a:p>
        </p:txBody>
      </p:sp>
      <p:sp>
        <p:nvSpPr>
          <p:cNvPr id="5" name="Rectangle 28"/>
          <p:cNvSpPr>
            <a:spLocks noGrp="1" noChangeArrowheads="1"/>
          </p:cNvSpPr>
          <p:nvPr>
            <p:ph type="ftr" sz="quarter" idx="11"/>
          </p:nvPr>
        </p:nvSpPr>
        <p:spPr>
          <a:ln/>
        </p:spPr>
        <p:txBody>
          <a:bodyPr/>
          <a:lstStyle>
            <a:lvl1pPr>
              <a:defRPr/>
            </a:lvl1pPr>
          </a:lstStyle>
          <a:p>
            <a:pPr>
              <a:defRPr/>
            </a:pPr>
            <a:endParaRPr lang="en-US"/>
          </a:p>
        </p:txBody>
      </p:sp>
      <p:sp>
        <p:nvSpPr>
          <p:cNvPr id="6" name="Rectangle 29"/>
          <p:cNvSpPr>
            <a:spLocks noGrp="1" noChangeArrowheads="1"/>
          </p:cNvSpPr>
          <p:nvPr>
            <p:ph type="sldNum" sz="quarter" idx="12"/>
          </p:nvPr>
        </p:nvSpPr>
        <p:spPr>
          <a:ln/>
        </p:spPr>
        <p:txBody>
          <a:bodyPr/>
          <a:lstStyle>
            <a:lvl1pPr>
              <a:defRPr/>
            </a:lvl1pPr>
          </a:lstStyle>
          <a:p>
            <a:fld id="{E7ABB106-92D4-46FA-9E3B-5175B139CB3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7"/>
          <p:cNvSpPr>
            <a:spLocks noGrp="1" noChangeArrowheads="1"/>
          </p:cNvSpPr>
          <p:nvPr>
            <p:ph type="dt" sz="half" idx="10"/>
          </p:nvPr>
        </p:nvSpPr>
        <p:spPr>
          <a:ln/>
        </p:spPr>
        <p:txBody>
          <a:bodyPr/>
          <a:lstStyle>
            <a:lvl1pPr>
              <a:defRPr/>
            </a:lvl1pPr>
          </a:lstStyle>
          <a:p>
            <a:pPr>
              <a:defRPr/>
            </a:pPr>
            <a:endParaRPr lang="en-US"/>
          </a:p>
        </p:txBody>
      </p:sp>
      <p:sp>
        <p:nvSpPr>
          <p:cNvPr id="6" name="Rectangle 28"/>
          <p:cNvSpPr>
            <a:spLocks noGrp="1" noChangeArrowheads="1"/>
          </p:cNvSpPr>
          <p:nvPr>
            <p:ph type="ftr" sz="quarter" idx="11"/>
          </p:nvPr>
        </p:nvSpPr>
        <p:spPr>
          <a:ln/>
        </p:spPr>
        <p:txBody>
          <a:bodyPr/>
          <a:lstStyle>
            <a:lvl1pPr>
              <a:defRPr/>
            </a:lvl1pPr>
          </a:lstStyle>
          <a:p>
            <a:pPr>
              <a:defRPr/>
            </a:pPr>
            <a:endParaRPr lang="en-US"/>
          </a:p>
        </p:txBody>
      </p:sp>
      <p:sp>
        <p:nvSpPr>
          <p:cNvPr id="7" name="Rectangle 29"/>
          <p:cNvSpPr>
            <a:spLocks noGrp="1" noChangeArrowheads="1"/>
          </p:cNvSpPr>
          <p:nvPr>
            <p:ph type="sldNum" sz="quarter" idx="12"/>
          </p:nvPr>
        </p:nvSpPr>
        <p:spPr>
          <a:ln/>
        </p:spPr>
        <p:txBody>
          <a:bodyPr/>
          <a:lstStyle>
            <a:lvl1pPr>
              <a:defRPr/>
            </a:lvl1pPr>
          </a:lstStyle>
          <a:p>
            <a:fld id="{1C2D0B14-824E-44B7-938F-C26C54B1C88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7"/>
          <p:cNvSpPr>
            <a:spLocks noGrp="1" noChangeArrowheads="1"/>
          </p:cNvSpPr>
          <p:nvPr>
            <p:ph type="dt" sz="half" idx="10"/>
          </p:nvPr>
        </p:nvSpPr>
        <p:spPr>
          <a:ln/>
        </p:spPr>
        <p:txBody>
          <a:bodyPr/>
          <a:lstStyle>
            <a:lvl1pPr>
              <a:defRPr/>
            </a:lvl1pPr>
          </a:lstStyle>
          <a:p>
            <a:pPr>
              <a:defRPr/>
            </a:pPr>
            <a:endParaRPr lang="en-US"/>
          </a:p>
        </p:txBody>
      </p:sp>
      <p:sp>
        <p:nvSpPr>
          <p:cNvPr id="8" name="Rectangle 28"/>
          <p:cNvSpPr>
            <a:spLocks noGrp="1" noChangeArrowheads="1"/>
          </p:cNvSpPr>
          <p:nvPr>
            <p:ph type="ftr" sz="quarter" idx="11"/>
          </p:nvPr>
        </p:nvSpPr>
        <p:spPr>
          <a:ln/>
        </p:spPr>
        <p:txBody>
          <a:bodyPr/>
          <a:lstStyle>
            <a:lvl1pPr>
              <a:defRPr/>
            </a:lvl1pPr>
          </a:lstStyle>
          <a:p>
            <a:pPr>
              <a:defRPr/>
            </a:pPr>
            <a:endParaRPr lang="en-US"/>
          </a:p>
        </p:txBody>
      </p:sp>
      <p:sp>
        <p:nvSpPr>
          <p:cNvPr id="9" name="Rectangle 29"/>
          <p:cNvSpPr>
            <a:spLocks noGrp="1" noChangeArrowheads="1"/>
          </p:cNvSpPr>
          <p:nvPr>
            <p:ph type="sldNum" sz="quarter" idx="12"/>
          </p:nvPr>
        </p:nvSpPr>
        <p:spPr>
          <a:ln/>
        </p:spPr>
        <p:txBody>
          <a:bodyPr/>
          <a:lstStyle>
            <a:lvl1pPr>
              <a:defRPr/>
            </a:lvl1pPr>
          </a:lstStyle>
          <a:p>
            <a:fld id="{7117161E-9274-48A6-964D-C1EBCD476EC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7"/>
          <p:cNvSpPr>
            <a:spLocks noGrp="1" noChangeArrowheads="1"/>
          </p:cNvSpPr>
          <p:nvPr>
            <p:ph type="dt" sz="half" idx="10"/>
          </p:nvPr>
        </p:nvSpPr>
        <p:spPr>
          <a:ln/>
        </p:spPr>
        <p:txBody>
          <a:bodyPr/>
          <a:lstStyle>
            <a:lvl1pPr>
              <a:defRPr/>
            </a:lvl1pPr>
          </a:lstStyle>
          <a:p>
            <a:pPr>
              <a:defRPr/>
            </a:pPr>
            <a:endParaRPr lang="en-US"/>
          </a:p>
        </p:txBody>
      </p:sp>
      <p:sp>
        <p:nvSpPr>
          <p:cNvPr id="4" name="Rectangle 28"/>
          <p:cNvSpPr>
            <a:spLocks noGrp="1" noChangeArrowheads="1"/>
          </p:cNvSpPr>
          <p:nvPr>
            <p:ph type="ftr" sz="quarter" idx="11"/>
          </p:nvPr>
        </p:nvSpPr>
        <p:spPr>
          <a:ln/>
        </p:spPr>
        <p:txBody>
          <a:bodyPr/>
          <a:lstStyle>
            <a:lvl1pPr>
              <a:defRPr/>
            </a:lvl1pPr>
          </a:lstStyle>
          <a:p>
            <a:pPr>
              <a:defRPr/>
            </a:pPr>
            <a:endParaRPr lang="en-US"/>
          </a:p>
        </p:txBody>
      </p:sp>
      <p:sp>
        <p:nvSpPr>
          <p:cNvPr id="5" name="Rectangle 29"/>
          <p:cNvSpPr>
            <a:spLocks noGrp="1" noChangeArrowheads="1"/>
          </p:cNvSpPr>
          <p:nvPr>
            <p:ph type="sldNum" sz="quarter" idx="12"/>
          </p:nvPr>
        </p:nvSpPr>
        <p:spPr>
          <a:ln/>
        </p:spPr>
        <p:txBody>
          <a:bodyPr/>
          <a:lstStyle>
            <a:lvl1pPr>
              <a:defRPr/>
            </a:lvl1pPr>
          </a:lstStyle>
          <a:p>
            <a:fld id="{3B6BB048-78D3-45DA-8B2C-DE5A34D3040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p:cNvSpPr>
            <a:spLocks noGrp="1" noChangeArrowheads="1"/>
          </p:cNvSpPr>
          <p:nvPr>
            <p:ph type="dt" sz="half" idx="10"/>
          </p:nvPr>
        </p:nvSpPr>
        <p:spPr>
          <a:ln/>
        </p:spPr>
        <p:txBody>
          <a:bodyPr/>
          <a:lstStyle>
            <a:lvl1pPr>
              <a:defRPr/>
            </a:lvl1pPr>
          </a:lstStyle>
          <a:p>
            <a:pPr>
              <a:defRPr/>
            </a:pPr>
            <a:endParaRPr lang="en-US"/>
          </a:p>
        </p:txBody>
      </p:sp>
      <p:sp>
        <p:nvSpPr>
          <p:cNvPr id="3" name="Rectangle 28"/>
          <p:cNvSpPr>
            <a:spLocks noGrp="1" noChangeArrowheads="1"/>
          </p:cNvSpPr>
          <p:nvPr>
            <p:ph type="ftr" sz="quarter" idx="11"/>
          </p:nvPr>
        </p:nvSpPr>
        <p:spPr>
          <a:ln/>
        </p:spPr>
        <p:txBody>
          <a:bodyPr/>
          <a:lstStyle>
            <a:lvl1pPr>
              <a:defRPr/>
            </a:lvl1pPr>
          </a:lstStyle>
          <a:p>
            <a:pPr>
              <a:defRPr/>
            </a:pPr>
            <a:endParaRPr lang="en-US"/>
          </a:p>
        </p:txBody>
      </p:sp>
      <p:sp>
        <p:nvSpPr>
          <p:cNvPr id="4" name="Rectangle 29"/>
          <p:cNvSpPr>
            <a:spLocks noGrp="1" noChangeArrowheads="1"/>
          </p:cNvSpPr>
          <p:nvPr>
            <p:ph type="sldNum" sz="quarter" idx="12"/>
          </p:nvPr>
        </p:nvSpPr>
        <p:spPr>
          <a:ln/>
        </p:spPr>
        <p:txBody>
          <a:bodyPr/>
          <a:lstStyle>
            <a:lvl1pPr>
              <a:defRPr/>
            </a:lvl1pPr>
          </a:lstStyle>
          <a:p>
            <a:fld id="{F82E07BF-7DDD-4389-9330-1234D4D3874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7"/>
          <p:cNvSpPr>
            <a:spLocks noGrp="1" noChangeArrowheads="1"/>
          </p:cNvSpPr>
          <p:nvPr>
            <p:ph type="dt" sz="half" idx="10"/>
          </p:nvPr>
        </p:nvSpPr>
        <p:spPr>
          <a:ln/>
        </p:spPr>
        <p:txBody>
          <a:bodyPr/>
          <a:lstStyle>
            <a:lvl1pPr>
              <a:defRPr/>
            </a:lvl1pPr>
          </a:lstStyle>
          <a:p>
            <a:pPr>
              <a:defRPr/>
            </a:pPr>
            <a:endParaRPr lang="en-US"/>
          </a:p>
        </p:txBody>
      </p:sp>
      <p:sp>
        <p:nvSpPr>
          <p:cNvPr id="6" name="Rectangle 28"/>
          <p:cNvSpPr>
            <a:spLocks noGrp="1" noChangeArrowheads="1"/>
          </p:cNvSpPr>
          <p:nvPr>
            <p:ph type="ftr" sz="quarter" idx="11"/>
          </p:nvPr>
        </p:nvSpPr>
        <p:spPr>
          <a:ln/>
        </p:spPr>
        <p:txBody>
          <a:bodyPr/>
          <a:lstStyle>
            <a:lvl1pPr>
              <a:defRPr/>
            </a:lvl1pPr>
          </a:lstStyle>
          <a:p>
            <a:pPr>
              <a:defRPr/>
            </a:pPr>
            <a:endParaRPr lang="en-US"/>
          </a:p>
        </p:txBody>
      </p:sp>
      <p:sp>
        <p:nvSpPr>
          <p:cNvPr id="7" name="Rectangle 29"/>
          <p:cNvSpPr>
            <a:spLocks noGrp="1" noChangeArrowheads="1"/>
          </p:cNvSpPr>
          <p:nvPr>
            <p:ph type="sldNum" sz="quarter" idx="12"/>
          </p:nvPr>
        </p:nvSpPr>
        <p:spPr>
          <a:ln/>
        </p:spPr>
        <p:txBody>
          <a:bodyPr/>
          <a:lstStyle>
            <a:lvl1pPr>
              <a:defRPr/>
            </a:lvl1pPr>
          </a:lstStyle>
          <a:p>
            <a:fld id="{2CEEB4A5-6A84-4181-A895-BCE2E39CDE6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7"/>
          <p:cNvSpPr>
            <a:spLocks noGrp="1" noChangeArrowheads="1"/>
          </p:cNvSpPr>
          <p:nvPr>
            <p:ph type="dt" sz="half" idx="10"/>
          </p:nvPr>
        </p:nvSpPr>
        <p:spPr>
          <a:ln/>
        </p:spPr>
        <p:txBody>
          <a:bodyPr/>
          <a:lstStyle>
            <a:lvl1pPr>
              <a:defRPr/>
            </a:lvl1pPr>
          </a:lstStyle>
          <a:p>
            <a:pPr>
              <a:defRPr/>
            </a:pPr>
            <a:endParaRPr lang="en-US"/>
          </a:p>
        </p:txBody>
      </p:sp>
      <p:sp>
        <p:nvSpPr>
          <p:cNvPr id="6" name="Rectangle 28"/>
          <p:cNvSpPr>
            <a:spLocks noGrp="1" noChangeArrowheads="1"/>
          </p:cNvSpPr>
          <p:nvPr>
            <p:ph type="ftr" sz="quarter" idx="11"/>
          </p:nvPr>
        </p:nvSpPr>
        <p:spPr>
          <a:ln/>
        </p:spPr>
        <p:txBody>
          <a:bodyPr/>
          <a:lstStyle>
            <a:lvl1pPr>
              <a:defRPr/>
            </a:lvl1pPr>
          </a:lstStyle>
          <a:p>
            <a:pPr>
              <a:defRPr/>
            </a:pPr>
            <a:endParaRPr lang="en-US"/>
          </a:p>
        </p:txBody>
      </p:sp>
      <p:sp>
        <p:nvSpPr>
          <p:cNvPr id="7" name="Rectangle 29"/>
          <p:cNvSpPr>
            <a:spLocks noGrp="1" noChangeArrowheads="1"/>
          </p:cNvSpPr>
          <p:nvPr>
            <p:ph type="sldNum" sz="quarter" idx="12"/>
          </p:nvPr>
        </p:nvSpPr>
        <p:spPr>
          <a:ln/>
        </p:spPr>
        <p:txBody>
          <a:bodyPr/>
          <a:lstStyle>
            <a:lvl1pPr>
              <a:defRPr/>
            </a:lvl1pPr>
          </a:lstStyle>
          <a:p>
            <a:fld id="{CBA3AF5D-095B-43FE-8865-43ECA38E505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4763"/>
            <a:ext cx="1063625" cy="6858001"/>
            <a:chOff x="0" y="-3"/>
            <a:chExt cx="670" cy="4320"/>
          </a:xfrm>
        </p:grpSpPr>
        <p:grpSp>
          <p:nvGrpSpPr>
            <p:cNvPr id="1032" name="Group 3"/>
            <p:cNvGrpSpPr>
              <a:grpSpLocks/>
            </p:cNvGrpSpPr>
            <p:nvPr/>
          </p:nvGrpSpPr>
          <p:grpSpPr bwMode="auto">
            <a:xfrm rot="16200000" flipH="1">
              <a:off x="-1815" y="1838"/>
              <a:ext cx="4320" cy="638"/>
              <a:chOff x="-2" y="1562"/>
              <a:chExt cx="5762" cy="638"/>
            </a:xfrm>
          </p:grpSpPr>
          <p:sp>
            <p:nvSpPr>
              <p:cNvPr id="5124" name="Freeform 4"/>
              <p:cNvSpPr>
                <a:spLocks/>
              </p:cNvSpPr>
              <p:nvPr/>
            </p:nvSpPr>
            <p:spPr bwMode="ltGray">
              <a:xfrm rot="-5400000">
                <a:off x="2551" y="-990"/>
                <a:ext cx="624" cy="5746"/>
              </a:xfrm>
              <a:custGeom>
                <a:avLst/>
                <a:gdLst/>
                <a:ahLst/>
                <a:cxnLst>
                  <a:cxn ang="0">
                    <a:pos x="0" y="0"/>
                  </a:cxn>
                  <a:cxn ang="0">
                    <a:pos x="0" y="720"/>
                  </a:cxn>
                  <a:cxn ang="0">
                    <a:pos x="1000" y="720"/>
                  </a:cxn>
                  <a:cxn ang="0">
                    <a:pos x="1000" y="0"/>
                  </a:cxn>
                  <a:cxn ang="0">
                    <a:pos x="0" y="0"/>
                  </a:cxn>
                </a:cxnLst>
                <a:rect l="0" t="0" r="r" b="b"/>
                <a:pathLst>
                  <a:path w="1000" h="720">
                    <a:moveTo>
                      <a:pt x="0" y="0"/>
                    </a:moveTo>
                    <a:lnTo>
                      <a:pt x="0" y="720"/>
                    </a:lnTo>
                    <a:lnTo>
                      <a:pt x="1000" y="720"/>
                    </a:lnTo>
                    <a:lnTo>
                      <a:pt x="1000" y="0"/>
                    </a:lnTo>
                    <a:lnTo>
                      <a:pt x="0" y="0"/>
                    </a:lnTo>
                    <a:close/>
                  </a:path>
                </a:pathLst>
              </a:custGeom>
              <a:solidFill>
                <a:schemeClr val="accent1"/>
              </a:solidFill>
              <a:ln w="9525">
                <a:noFill/>
                <a:round/>
                <a:headEnd/>
                <a:tailEnd/>
              </a:ln>
            </p:spPr>
            <p:txBody>
              <a:bodyPr wrap="none" anchor="ctr"/>
              <a:lstStyle/>
              <a:p>
                <a:pPr>
                  <a:defRPr/>
                </a:pPr>
                <a:endParaRPr lang="en-US">
                  <a:latin typeface="Times New Roman" pitchFamily="18" charset="0"/>
                  <a:cs typeface="+mn-cs"/>
                </a:endParaRPr>
              </a:p>
            </p:txBody>
          </p:sp>
          <p:sp>
            <p:nvSpPr>
              <p:cNvPr id="5125" name="Freeform 5"/>
              <p:cNvSpPr>
                <a:spLocks/>
              </p:cNvSpPr>
              <p:nvPr/>
            </p:nvSpPr>
            <p:spPr bwMode="ltGray">
              <a:xfrm rot="-5400000">
                <a:off x="1317" y="1670"/>
                <a:ext cx="624" cy="420"/>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a:defRPr/>
                </a:pPr>
                <a:endParaRPr lang="en-US">
                  <a:latin typeface="Times New Roman" pitchFamily="18" charset="0"/>
                  <a:cs typeface="+mn-cs"/>
                </a:endParaRPr>
              </a:p>
            </p:txBody>
          </p:sp>
          <p:sp>
            <p:nvSpPr>
              <p:cNvPr id="5126" name="Freeform 6"/>
              <p:cNvSpPr>
                <a:spLocks/>
              </p:cNvSpPr>
              <p:nvPr/>
            </p:nvSpPr>
            <p:spPr bwMode="ltGray">
              <a:xfrm rot="-5400000">
                <a:off x="965" y="1675"/>
                <a:ext cx="624" cy="424"/>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w="9525">
                <a:noFill/>
                <a:round/>
                <a:headEnd/>
                <a:tailEnd/>
              </a:ln>
            </p:spPr>
            <p:txBody>
              <a:bodyPr wrap="none" anchor="ctr"/>
              <a:lstStyle/>
              <a:p>
                <a:pPr>
                  <a:defRPr/>
                </a:pPr>
                <a:endParaRPr lang="en-US">
                  <a:latin typeface="Times New Roman" pitchFamily="18" charset="0"/>
                  <a:cs typeface="+mn-cs"/>
                </a:endParaRPr>
              </a:p>
            </p:txBody>
          </p:sp>
          <p:sp>
            <p:nvSpPr>
              <p:cNvPr id="5127" name="Freeform 7"/>
              <p:cNvSpPr>
                <a:spLocks/>
              </p:cNvSpPr>
              <p:nvPr/>
            </p:nvSpPr>
            <p:spPr bwMode="ltGray">
              <a:xfrm rot="-5400000">
                <a:off x="-74" y="1759"/>
                <a:ext cx="624" cy="256"/>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w="9525">
                <a:noFill/>
                <a:round/>
                <a:headEnd/>
                <a:tailEnd/>
              </a:ln>
            </p:spPr>
            <p:txBody>
              <a:bodyPr wrap="none" anchor="ctr"/>
              <a:lstStyle/>
              <a:p>
                <a:pPr>
                  <a:defRPr/>
                </a:pPr>
                <a:endParaRPr lang="en-US">
                  <a:latin typeface="Times New Roman" pitchFamily="18" charset="0"/>
                  <a:cs typeface="+mn-cs"/>
                </a:endParaRPr>
              </a:p>
            </p:txBody>
          </p:sp>
          <p:sp>
            <p:nvSpPr>
              <p:cNvPr id="5128" name="Freeform 8"/>
              <p:cNvSpPr>
                <a:spLocks/>
              </p:cNvSpPr>
              <p:nvPr/>
            </p:nvSpPr>
            <p:spPr bwMode="ltGray">
              <a:xfrm rot="-5400000">
                <a:off x="658" y="1734"/>
                <a:ext cx="624" cy="29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w="9525">
                <a:noFill/>
                <a:round/>
                <a:headEnd/>
                <a:tailEnd/>
              </a:ln>
            </p:spPr>
            <p:txBody>
              <a:bodyPr wrap="none" anchor="ctr"/>
              <a:lstStyle/>
              <a:p>
                <a:pPr>
                  <a:defRPr/>
                </a:pPr>
                <a:endParaRPr lang="en-US">
                  <a:latin typeface="Times New Roman" pitchFamily="18" charset="0"/>
                  <a:cs typeface="+mn-cs"/>
                </a:endParaRPr>
              </a:p>
            </p:txBody>
          </p:sp>
          <p:sp>
            <p:nvSpPr>
              <p:cNvPr id="5129" name="Freeform 9"/>
              <p:cNvSpPr>
                <a:spLocks/>
              </p:cNvSpPr>
              <p:nvPr/>
            </p:nvSpPr>
            <p:spPr bwMode="ltGray">
              <a:xfrm rot="-5400000">
                <a:off x="428" y="1699"/>
                <a:ext cx="624" cy="364"/>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a:latin typeface="Times New Roman" pitchFamily="18" charset="0"/>
                  <a:cs typeface="+mn-cs"/>
                </a:endParaRPr>
              </a:p>
            </p:txBody>
          </p:sp>
          <p:sp>
            <p:nvSpPr>
              <p:cNvPr id="5130" name="Freeform 10"/>
              <p:cNvSpPr>
                <a:spLocks/>
              </p:cNvSpPr>
              <p:nvPr/>
            </p:nvSpPr>
            <p:spPr bwMode="ltGray">
              <a:xfrm rot="-5400000">
                <a:off x="141" y="1728"/>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a:defRPr/>
                </a:pPr>
                <a:endParaRPr lang="en-US">
                  <a:latin typeface="Times New Roman" pitchFamily="18" charset="0"/>
                  <a:cs typeface="+mn-cs"/>
                </a:endParaRPr>
              </a:p>
            </p:txBody>
          </p:sp>
          <p:sp>
            <p:nvSpPr>
              <p:cNvPr id="5131" name="Freeform 11"/>
              <p:cNvSpPr>
                <a:spLocks/>
              </p:cNvSpPr>
              <p:nvPr/>
            </p:nvSpPr>
            <p:spPr bwMode="ltGray">
              <a:xfrm rot="-5400000">
                <a:off x="3187" y="1654"/>
                <a:ext cx="624" cy="420"/>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a:defRPr/>
                </a:pPr>
                <a:endParaRPr lang="en-US">
                  <a:latin typeface="Times New Roman" pitchFamily="18" charset="0"/>
                  <a:cs typeface="+mn-cs"/>
                </a:endParaRPr>
              </a:p>
            </p:txBody>
          </p:sp>
          <p:sp>
            <p:nvSpPr>
              <p:cNvPr id="5132" name="Freeform 12"/>
              <p:cNvSpPr>
                <a:spLocks/>
              </p:cNvSpPr>
              <p:nvPr/>
            </p:nvSpPr>
            <p:spPr bwMode="ltGray">
              <a:xfrm rot="-5400000">
                <a:off x="2870" y="1662"/>
                <a:ext cx="624" cy="421"/>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w="9525">
                <a:noFill/>
                <a:round/>
                <a:headEnd/>
                <a:tailEnd/>
              </a:ln>
            </p:spPr>
            <p:txBody>
              <a:bodyPr wrap="none" anchor="ctr"/>
              <a:lstStyle/>
              <a:p>
                <a:pPr>
                  <a:defRPr/>
                </a:pPr>
                <a:endParaRPr lang="en-US">
                  <a:latin typeface="Times New Roman" pitchFamily="18" charset="0"/>
                  <a:cs typeface="+mn-cs"/>
                </a:endParaRPr>
              </a:p>
            </p:txBody>
          </p:sp>
          <p:sp>
            <p:nvSpPr>
              <p:cNvPr id="5133" name="Freeform 13"/>
              <p:cNvSpPr>
                <a:spLocks/>
              </p:cNvSpPr>
              <p:nvPr/>
            </p:nvSpPr>
            <p:spPr bwMode="ltGray">
              <a:xfrm rot="-5400000">
                <a:off x="1827" y="1747"/>
                <a:ext cx="624" cy="256"/>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w="9525">
                <a:noFill/>
                <a:round/>
                <a:headEnd/>
                <a:tailEnd/>
              </a:ln>
            </p:spPr>
            <p:txBody>
              <a:bodyPr wrap="none" anchor="ctr"/>
              <a:lstStyle/>
              <a:p>
                <a:pPr>
                  <a:defRPr/>
                </a:pPr>
                <a:endParaRPr lang="en-US">
                  <a:latin typeface="Times New Roman" pitchFamily="18" charset="0"/>
                  <a:cs typeface="+mn-cs"/>
                </a:endParaRPr>
              </a:p>
            </p:txBody>
          </p:sp>
          <p:sp>
            <p:nvSpPr>
              <p:cNvPr id="5134" name="Freeform 14"/>
              <p:cNvSpPr>
                <a:spLocks/>
              </p:cNvSpPr>
              <p:nvPr/>
            </p:nvSpPr>
            <p:spPr bwMode="ltGray">
              <a:xfrm rot="-5400000">
                <a:off x="2537" y="1727"/>
                <a:ext cx="624" cy="29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w="9525">
                <a:noFill/>
                <a:round/>
                <a:headEnd/>
                <a:tailEnd/>
              </a:ln>
            </p:spPr>
            <p:txBody>
              <a:bodyPr wrap="none" anchor="ctr"/>
              <a:lstStyle/>
              <a:p>
                <a:pPr>
                  <a:defRPr/>
                </a:pPr>
                <a:endParaRPr lang="en-US">
                  <a:latin typeface="Times New Roman" pitchFamily="18" charset="0"/>
                  <a:cs typeface="+mn-cs"/>
                </a:endParaRPr>
              </a:p>
            </p:txBody>
          </p:sp>
          <p:sp>
            <p:nvSpPr>
              <p:cNvPr id="5135" name="Freeform 15"/>
              <p:cNvSpPr>
                <a:spLocks/>
              </p:cNvSpPr>
              <p:nvPr/>
            </p:nvSpPr>
            <p:spPr bwMode="ltGray">
              <a:xfrm rot="-5400000">
                <a:off x="2327" y="1695"/>
                <a:ext cx="624" cy="360"/>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a:latin typeface="Times New Roman" pitchFamily="18" charset="0"/>
                  <a:cs typeface="+mn-cs"/>
                </a:endParaRPr>
              </a:p>
            </p:txBody>
          </p:sp>
          <p:sp>
            <p:nvSpPr>
              <p:cNvPr id="5136" name="Freeform 16"/>
              <p:cNvSpPr>
                <a:spLocks/>
              </p:cNvSpPr>
              <p:nvPr/>
            </p:nvSpPr>
            <p:spPr bwMode="ltGray">
              <a:xfrm rot="-5400000">
                <a:off x="2029"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w="9525">
                <a:noFill/>
                <a:round/>
                <a:headEnd/>
                <a:tailEnd/>
              </a:ln>
            </p:spPr>
            <p:txBody>
              <a:bodyPr wrap="none" anchor="ctr"/>
              <a:lstStyle/>
              <a:p>
                <a:pPr>
                  <a:defRPr/>
                </a:pPr>
                <a:endParaRPr lang="en-US">
                  <a:latin typeface="Times New Roman" pitchFamily="18" charset="0"/>
                  <a:cs typeface="+mn-cs"/>
                </a:endParaRPr>
              </a:p>
            </p:txBody>
          </p:sp>
          <p:sp>
            <p:nvSpPr>
              <p:cNvPr id="5137" name="Freeform 17"/>
              <p:cNvSpPr>
                <a:spLocks/>
              </p:cNvSpPr>
              <p:nvPr/>
            </p:nvSpPr>
            <p:spPr bwMode="ltGray">
              <a:xfrm rot="-5400000">
                <a:off x="4055" y="1652"/>
                <a:ext cx="624" cy="420"/>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w="9525">
                <a:noFill/>
                <a:round/>
                <a:headEnd/>
                <a:tailEnd/>
              </a:ln>
            </p:spPr>
            <p:txBody>
              <a:bodyPr wrap="none" anchor="ctr"/>
              <a:lstStyle/>
              <a:p>
                <a:pPr>
                  <a:defRPr/>
                </a:pPr>
                <a:endParaRPr lang="en-US">
                  <a:latin typeface="Times New Roman" pitchFamily="18" charset="0"/>
                  <a:cs typeface="+mn-cs"/>
                </a:endParaRPr>
              </a:p>
            </p:txBody>
          </p:sp>
          <p:sp>
            <p:nvSpPr>
              <p:cNvPr id="5138" name="Freeform 18"/>
              <p:cNvSpPr>
                <a:spLocks/>
              </p:cNvSpPr>
              <p:nvPr/>
            </p:nvSpPr>
            <p:spPr bwMode="ltGray">
              <a:xfrm rot="-5400000">
                <a:off x="3701" y="1659"/>
                <a:ext cx="624" cy="423"/>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w="9525">
                <a:noFill/>
                <a:round/>
                <a:headEnd/>
                <a:tailEnd/>
              </a:ln>
            </p:spPr>
            <p:txBody>
              <a:bodyPr wrap="none" anchor="ctr"/>
              <a:lstStyle/>
              <a:p>
                <a:pPr>
                  <a:defRPr/>
                </a:pPr>
                <a:endParaRPr lang="en-US">
                  <a:latin typeface="Times New Roman" pitchFamily="18" charset="0"/>
                  <a:cs typeface="+mn-cs"/>
                </a:endParaRPr>
              </a:p>
            </p:txBody>
          </p:sp>
          <p:sp>
            <p:nvSpPr>
              <p:cNvPr id="5139" name="Freeform 19"/>
              <p:cNvSpPr>
                <a:spLocks/>
              </p:cNvSpPr>
              <p:nvPr/>
            </p:nvSpPr>
            <p:spPr bwMode="ltGray">
              <a:xfrm rot="-5400000">
                <a:off x="4548" y="1738"/>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w="9525">
                <a:noFill/>
                <a:round/>
                <a:headEnd/>
                <a:tailEnd/>
              </a:ln>
            </p:spPr>
            <p:txBody>
              <a:bodyPr wrap="none" anchor="ctr"/>
              <a:lstStyle/>
              <a:p>
                <a:pPr>
                  <a:defRPr/>
                </a:pPr>
                <a:endParaRPr lang="en-US">
                  <a:latin typeface="Times New Roman" pitchFamily="18" charset="0"/>
                  <a:cs typeface="+mn-cs"/>
                </a:endParaRPr>
              </a:p>
            </p:txBody>
          </p:sp>
          <p:sp>
            <p:nvSpPr>
              <p:cNvPr id="5140" name="Freeform 20"/>
              <p:cNvSpPr>
                <a:spLocks/>
              </p:cNvSpPr>
              <p:nvPr/>
            </p:nvSpPr>
            <p:spPr bwMode="ltGray">
              <a:xfrm>
                <a:off x="5469" y="1553"/>
                <a:ext cx="291" cy="625"/>
              </a:xfrm>
              <a:custGeom>
                <a:avLst/>
                <a:gdLst/>
                <a:ahLst/>
                <a:cxnLst>
                  <a:cxn ang="0">
                    <a:pos x="0" y="624"/>
                  </a:cxn>
                  <a:cxn ang="0">
                    <a:pos x="291" y="625"/>
                  </a:cxn>
                  <a:cxn ang="0">
                    <a:pos x="291" y="6"/>
                  </a:cxn>
                  <a:cxn ang="0">
                    <a:pos x="0" y="0"/>
                  </a:cxn>
                  <a:cxn ang="0">
                    <a:pos x="0" y="624"/>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w="9525">
                <a:noFill/>
                <a:round/>
                <a:headEnd/>
                <a:tailEnd/>
              </a:ln>
            </p:spPr>
            <p:txBody>
              <a:bodyPr wrap="none" anchor="ctr"/>
              <a:lstStyle/>
              <a:p>
                <a:pPr>
                  <a:defRPr/>
                </a:pPr>
                <a:endParaRPr lang="en-US">
                  <a:latin typeface="Times New Roman" pitchFamily="18" charset="0"/>
                  <a:cs typeface="+mn-cs"/>
                </a:endParaRPr>
              </a:p>
            </p:txBody>
          </p:sp>
          <p:sp>
            <p:nvSpPr>
              <p:cNvPr id="5141" name="Freeform 21"/>
              <p:cNvSpPr>
                <a:spLocks/>
              </p:cNvSpPr>
              <p:nvPr/>
            </p:nvSpPr>
            <p:spPr bwMode="ltGray">
              <a:xfrm rot="-5400000">
                <a:off x="5067" y="1677"/>
                <a:ext cx="624" cy="360"/>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a:latin typeface="Times New Roman" pitchFamily="18" charset="0"/>
                  <a:cs typeface="+mn-cs"/>
                </a:endParaRPr>
              </a:p>
            </p:txBody>
          </p:sp>
          <p:sp>
            <p:nvSpPr>
              <p:cNvPr id="5142" name="Freeform 22"/>
              <p:cNvSpPr>
                <a:spLocks/>
              </p:cNvSpPr>
              <p:nvPr/>
            </p:nvSpPr>
            <p:spPr bwMode="ltGray">
              <a:xfrm rot="-5400000">
                <a:off x="4772" y="1703"/>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a:defRPr/>
                </a:pPr>
                <a:endParaRPr lang="en-US">
                  <a:latin typeface="Times New Roman" pitchFamily="18" charset="0"/>
                  <a:cs typeface="+mn-cs"/>
                </a:endParaRPr>
              </a:p>
            </p:txBody>
          </p:sp>
        </p:grpSp>
        <p:sp>
          <p:nvSpPr>
            <p:cNvPr id="5143" name="Freeform 23"/>
            <p:cNvSpPr>
              <a:spLocks/>
            </p:cNvSpPr>
            <p:nvPr/>
          </p:nvSpPr>
          <p:spPr bwMode="ltGray">
            <a:xfrm rot="16200000" flipH="1">
              <a:off x="-1954" y="1951"/>
              <a:ext cx="4320" cy="412"/>
            </a:xfrm>
            <a:custGeom>
              <a:avLst/>
              <a:gdLst/>
              <a:ahLst/>
              <a:cxnLst>
                <a:cxn ang="0">
                  <a:pos x="0" y="196"/>
                </a:cxn>
                <a:cxn ang="0">
                  <a:pos x="5762" y="188"/>
                </a:cxn>
                <a:cxn ang="0">
                  <a:pos x="5762" y="4"/>
                </a:cxn>
                <a:cxn ang="0">
                  <a:pos x="0" y="0"/>
                </a:cxn>
                <a:cxn ang="0">
                  <a:pos x="0" y="196"/>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w="9525">
              <a:noFill/>
              <a:miter lim="800000"/>
              <a:headEnd/>
              <a:tailEnd/>
            </a:ln>
          </p:spPr>
          <p:txBody>
            <a:bodyPr wrap="none" anchor="ctr"/>
            <a:lstStyle/>
            <a:p>
              <a:pPr>
                <a:defRPr/>
              </a:pPr>
              <a:endParaRPr lang="en-US">
                <a:latin typeface="Times New Roman" pitchFamily="18" charset="0"/>
                <a:cs typeface="+mn-cs"/>
              </a:endParaRPr>
            </a:p>
          </p:txBody>
        </p:sp>
        <p:sp>
          <p:nvSpPr>
            <p:cNvPr id="5144" name="Freeform 24"/>
            <p:cNvSpPr>
              <a:spLocks/>
            </p:cNvSpPr>
            <p:nvPr/>
          </p:nvSpPr>
          <p:spPr bwMode="ltGray">
            <a:xfrm rot="16200000" flipH="1">
              <a:off x="-1584" y="2062"/>
              <a:ext cx="4319" cy="189"/>
            </a:xfrm>
            <a:custGeom>
              <a:avLst/>
              <a:gdLst/>
              <a:ahLst/>
              <a:cxnLst>
                <a:cxn ang="0">
                  <a:pos x="0" y="28"/>
                </a:cxn>
                <a:cxn ang="0">
                  <a:pos x="5761" y="0"/>
                </a:cxn>
                <a:cxn ang="0">
                  <a:pos x="5761" y="189"/>
                </a:cxn>
                <a:cxn ang="0">
                  <a:pos x="1" y="189"/>
                </a:cxn>
                <a:cxn ang="0">
                  <a:pos x="0" y="28"/>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w="9525">
              <a:noFill/>
              <a:miter lim="800000"/>
              <a:headEnd/>
              <a:tailEnd/>
            </a:ln>
          </p:spPr>
          <p:txBody>
            <a:bodyPr wrap="none" anchor="ctr"/>
            <a:lstStyle/>
            <a:p>
              <a:pPr>
                <a:defRPr/>
              </a:pPr>
              <a:endParaRPr lang="en-US">
                <a:latin typeface="Times New Roman" pitchFamily="18" charset="0"/>
                <a:cs typeface="+mn-cs"/>
              </a:endParaRPr>
            </a:p>
          </p:txBody>
        </p:sp>
      </p:grpSp>
      <p:sp>
        <p:nvSpPr>
          <p:cNvPr id="1027" name="Rectangle 25"/>
          <p:cNvSpPr>
            <a:spLocks noGrp="1" noChangeArrowheads="1"/>
          </p:cNvSpPr>
          <p:nvPr>
            <p:ph type="title"/>
          </p:nvPr>
        </p:nvSpPr>
        <p:spPr bwMode="auto">
          <a:xfrm>
            <a:off x="1173163" y="457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26"/>
          <p:cNvSpPr>
            <a:spLocks noGrp="1" noChangeArrowheads="1"/>
          </p:cNvSpPr>
          <p:nvPr>
            <p:ph type="body" idx="1"/>
          </p:nvPr>
        </p:nvSpPr>
        <p:spPr bwMode="auto">
          <a:xfrm>
            <a:off x="1173163"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47" name="Rectangle 27"/>
          <p:cNvSpPr>
            <a:spLocks noGrp="1" noChangeArrowheads="1"/>
          </p:cNvSpPr>
          <p:nvPr>
            <p:ph type="dt" sz="half" idx="2"/>
          </p:nvPr>
        </p:nvSpPr>
        <p:spPr bwMode="auto">
          <a:xfrm>
            <a:off x="1173163" y="6265863"/>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atin typeface="+mn-lt"/>
                <a:ea typeface="+mn-ea"/>
                <a:cs typeface="+mn-cs"/>
              </a:defRPr>
            </a:lvl1pPr>
          </a:lstStyle>
          <a:p>
            <a:pPr>
              <a:defRPr/>
            </a:pPr>
            <a:endParaRPr lang="en-US"/>
          </a:p>
        </p:txBody>
      </p:sp>
      <p:sp>
        <p:nvSpPr>
          <p:cNvPr id="5148" name="Rectangle 28"/>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latin typeface="+mn-lt"/>
                <a:ea typeface="+mn-ea"/>
                <a:cs typeface="+mn-cs"/>
              </a:defRPr>
            </a:lvl1pPr>
          </a:lstStyle>
          <a:p>
            <a:pPr>
              <a:defRPr/>
            </a:pPr>
            <a:endParaRPr lang="en-US"/>
          </a:p>
        </p:txBody>
      </p:sp>
      <p:sp>
        <p:nvSpPr>
          <p:cNvPr id="5149" name="Rectangle 29"/>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atin typeface="Arial" charset="0"/>
              </a:defRPr>
            </a:lvl1pPr>
          </a:lstStyle>
          <a:p>
            <a:fld id="{AF9029E6-F5AD-406B-827F-655D6015020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68"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4400">
          <a:solidFill>
            <a:schemeClr val="tx2"/>
          </a:solidFill>
          <a:latin typeface="Times New Roman" pitchFamily="18" charset="0"/>
          <a:ea typeface="ＭＳ Ｐゴシック" charset="-128"/>
          <a:cs typeface="ＭＳ Ｐゴシック" charset="-128"/>
        </a:defRPr>
      </a:lvl2pPr>
      <a:lvl3pPr algn="l" rtl="0" eaLnBrk="0" fontAlgn="base" hangingPunct="0">
        <a:spcBef>
          <a:spcPct val="0"/>
        </a:spcBef>
        <a:spcAft>
          <a:spcPct val="0"/>
        </a:spcAft>
        <a:defRPr sz="4400">
          <a:solidFill>
            <a:schemeClr val="tx2"/>
          </a:solidFill>
          <a:latin typeface="Times New Roman" pitchFamily="18" charset="0"/>
          <a:ea typeface="ＭＳ Ｐゴシック" charset="-128"/>
          <a:cs typeface="ＭＳ Ｐゴシック" charset="-128"/>
        </a:defRPr>
      </a:lvl3pPr>
      <a:lvl4pPr algn="l" rtl="0" eaLnBrk="0" fontAlgn="base" hangingPunct="0">
        <a:spcBef>
          <a:spcPct val="0"/>
        </a:spcBef>
        <a:spcAft>
          <a:spcPct val="0"/>
        </a:spcAft>
        <a:defRPr sz="4400">
          <a:solidFill>
            <a:schemeClr val="tx2"/>
          </a:solidFill>
          <a:latin typeface="Times New Roman" pitchFamily="18" charset="0"/>
          <a:ea typeface="ＭＳ Ｐゴシック" charset="-128"/>
          <a:cs typeface="ＭＳ Ｐゴシック" charset="-128"/>
        </a:defRPr>
      </a:lvl4pPr>
      <a:lvl5pPr algn="l" rtl="0" eaLnBrk="0" fontAlgn="base" hangingPunct="0">
        <a:spcBef>
          <a:spcPct val="0"/>
        </a:spcBef>
        <a:spcAft>
          <a:spcPct val="0"/>
        </a:spcAft>
        <a:defRPr sz="4400">
          <a:solidFill>
            <a:schemeClr val="tx2"/>
          </a:solidFill>
          <a:latin typeface="Times New Roman" pitchFamily="18" charset="0"/>
          <a:ea typeface="ＭＳ Ｐゴシック" charset="-128"/>
          <a:cs typeface="ＭＳ Ｐゴシック" charset="-128"/>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1"/>
        </a:buClr>
        <a:buSzPct val="80000"/>
        <a:buFont typeface="Wingdings" charset="2"/>
        <a:buChar char="n"/>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Sample%20Size%20Estimates.ht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random.or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5C%5Cuno%5Cccrs%5CPrivate%5CPeuquet%5CFILES%5CSUAPP%5CMy%20Courses%5CUAPP800%5C2010%5Cweb%5CLecture%20Material%5CExample%20of%20Power%20of%20Sampling%20Exercise-Vote%20Tally.xl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ChangeArrowheads="1"/>
          </p:cNvSpPr>
          <p:nvPr>
            <p:ph type="ctrTitle"/>
          </p:nvPr>
        </p:nvSpPr>
        <p:spPr>
          <a:xfrm>
            <a:off x="990600" y="1066800"/>
            <a:ext cx="7772400" cy="1189038"/>
          </a:xfrm>
        </p:spPr>
        <p:txBody>
          <a:bodyPr/>
          <a:lstStyle/>
          <a:p>
            <a:pPr eaLnBrk="1" hangingPunct="1"/>
            <a:r>
              <a:rPr lang="en-US" b="1" smtClean="0">
                <a:latin typeface="Arial" charset="0"/>
              </a:rPr>
              <a:t>Sampling</a:t>
            </a:r>
          </a:p>
        </p:txBody>
      </p:sp>
      <p:sp>
        <p:nvSpPr>
          <p:cNvPr id="15363" name="Rectangle 1027" descr="Rectangle: Click to edit Master text styles&#10;Second level&#10;Third level&#10;Fourth level&#10;Fifth level"/>
          <p:cNvSpPr>
            <a:spLocks noGrp="1" noChangeArrowheads="1"/>
          </p:cNvSpPr>
          <p:nvPr>
            <p:ph type="subTitle" idx="1"/>
          </p:nvPr>
        </p:nvSpPr>
        <p:spPr>
          <a:xfrm>
            <a:off x="990600" y="4495800"/>
            <a:ext cx="6858000" cy="1752600"/>
          </a:xfrm>
        </p:spPr>
        <p:txBody>
          <a:bodyPr/>
          <a:lstStyle/>
          <a:p>
            <a:pPr eaLnBrk="1" hangingPunct="1">
              <a:buFont typeface="Wingdings" charset="2"/>
              <a:buNone/>
            </a:pPr>
            <a:r>
              <a:rPr lang="en-US" sz="2400" smtClean="0"/>
              <a:t>UAPP 702</a:t>
            </a:r>
          </a:p>
          <a:p>
            <a:pPr eaLnBrk="1" hangingPunct="1">
              <a:buFont typeface="Wingdings" charset="2"/>
              <a:buNone/>
            </a:pPr>
            <a:r>
              <a:rPr lang="en-US" sz="2400" smtClean="0"/>
              <a:t>Research Methods for Urban &amp; Public Policy</a:t>
            </a:r>
          </a:p>
          <a:p>
            <a:pPr eaLnBrk="1" hangingPunct="1">
              <a:buFont typeface="Wingdings" charset="2"/>
              <a:buNone/>
            </a:pPr>
            <a:r>
              <a:rPr lang="en-US" sz="2400" smtClean="0"/>
              <a:t>Based on notes by Steven W. Peuquet, Ph.D.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143000" y="228600"/>
            <a:ext cx="7772400" cy="990600"/>
          </a:xfrm>
        </p:spPr>
        <p:txBody>
          <a:bodyPr/>
          <a:lstStyle/>
          <a:p>
            <a:pPr algn="ctr" eaLnBrk="1" hangingPunct="1"/>
            <a:r>
              <a:rPr lang="en-US" b="1" smtClean="0">
                <a:latin typeface="Arial" charset="0"/>
              </a:rPr>
              <a:t>Calculating Sample Size</a:t>
            </a:r>
            <a:endParaRPr lang="en-US" smtClean="0"/>
          </a:p>
        </p:txBody>
      </p:sp>
      <p:sp>
        <p:nvSpPr>
          <p:cNvPr id="33795" name="Rectangle 3"/>
          <p:cNvSpPr>
            <a:spLocks noGrp="1" noChangeArrowheads="1"/>
          </p:cNvSpPr>
          <p:nvPr>
            <p:ph type="body" idx="1"/>
          </p:nvPr>
        </p:nvSpPr>
        <p:spPr>
          <a:xfrm>
            <a:off x="1219200" y="1371600"/>
            <a:ext cx="7772400" cy="5105400"/>
          </a:xfrm>
        </p:spPr>
        <p:txBody>
          <a:bodyPr/>
          <a:lstStyle/>
          <a:p>
            <a:pPr algn="ctr" eaLnBrk="1" hangingPunct="1">
              <a:lnSpc>
                <a:spcPct val="80000"/>
              </a:lnSpc>
              <a:buFont typeface="Wingdings" charset="2"/>
              <a:buNone/>
            </a:pPr>
            <a:r>
              <a:rPr lang="en-US" sz="2400" i="1" smtClean="0"/>
              <a:t>                  X</a:t>
            </a:r>
            <a:r>
              <a:rPr lang="en-US" sz="2400" i="1" baseline="30000" smtClean="0"/>
              <a:t>2</a:t>
            </a:r>
            <a:r>
              <a:rPr lang="en-US" sz="2400" smtClean="0"/>
              <a:t>NP(1-P)</a:t>
            </a:r>
          </a:p>
          <a:p>
            <a:pPr eaLnBrk="1" hangingPunct="1">
              <a:lnSpc>
                <a:spcPct val="40000"/>
              </a:lnSpc>
              <a:buFont typeface="Wingdings" charset="2"/>
              <a:buNone/>
            </a:pPr>
            <a:r>
              <a:rPr lang="en-US" sz="2400" smtClean="0"/>
              <a:t>                              n  =   ________________</a:t>
            </a:r>
          </a:p>
          <a:p>
            <a:pPr eaLnBrk="1" hangingPunct="1">
              <a:lnSpc>
                <a:spcPct val="40000"/>
              </a:lnSpc>
              <a:buFont typeface="Wingdings" charset="2"/>
              <a:buNone/>
            </a:pPr>
            <a:endParaRPr lang="en-US" sz="2400" smtClean="0"/>
          </a:p>
          <a:p>
            <a:pPr algn="ctr" eaLnBrk="1" hangingPunct="1">
              <a:lnSpc>
                <a:spcPct val="80000"/>
              </a:lnSpc>
              <a:buFont typeface="Wingdings" charset="2"/>
              <a:buNone/>
            </a:pPr>
            <a:r>
              <a:rPr lang="en-US" sz="2400" smtClean="0"/>
              <a:t>                    C</a:t>
            </a:r>
            <a:r>
              <a:rPr lang="en-US" sz="2400" baseline="30000" smtClean="0"/>
              <a:t>2</a:t>
            </a:r>
            <a:r>
              <a:rPr lang="en-US" sz="2400" smtClean="0"/>
              <a:t>(N-1)+</a:t>
            </a:r>
            <a:r>
              <a:rPr lang="en-US" sz="2400" i="1" smtClean="0"/>
              <a:t>X</a:t>
            </a:r>
            <a:r>
              <a:rPr lang="en-US" sz="2400" i="1" baseline="30000" smtClean="0"/>
              <a:t>2</a:t>
            </a:r>
            <a:r>
              <a:rPr lang="en-US" sz="2400" smtClean="0"/>
              <a:t>P(1-P)</a:t>
            </a:r>
          </a:p>
          <a:p>
            <a:pPr eaLnBrk="1" hangingPunct="1">
              <a:lnSpc>
                <a:spcPct val="60000"/>
              </a:lnSpc>
              <a:buFont typeface="Wingdings" charset="2"/>
              <a:buNone/>
            </a:pPr>
            <a:r>
              <a:rPr lang="en-US" sz="2000" smtClean="0"/>
              <a:t>Where:</a:t>
            </a:r>
          </a:p>
          <a:p>
            <a:pPr eaLnBrk="1" hangingPunct="1">
              <a:lnSpc>
                <a:spcPct val="50000"/>
              </a:lnSpc>
              <a:buFont typeface="Wingdings" charset="2"/>
              <a:buNone/>
            </a:pPr>
            <a:endParaRPr lang="en-US" sz="2000" smtClean="0"/>
          </a:p>
          <a:p>
            <a:pPr eaLnBrk="1" hangingPunct="1">
              <a:lnSpc>
                <a:spcPct val="90000"/>
              </a:lnSpc>
              <a:buFont typeface="Wingdings" charset="2"/>
              <a:buNone/>
            </a:pPr>
            <a:r>
              <a:rPr lang="en-US" sz="2000" smtClean="0"/>
              <a:t>	n   = 	the required sample size</a:t>
            </a:r>
          </a:p>
          <a:p>
            <a:pPr eaLnBrk="1" hangingPunct="1">
              <a:lnSpc>
                <a:spcPct val="90000"/>
              </a:lnSpc>
              <a:buFont typeface="Wingdings" charset="2"/>
              <a:buNone/>
            </a:pPr>
            <a:r>
              <a:rPr lang="en-US" sz="2000" i="1" smtClean="0"/>
              <a:t>	X</a:t>
            </a:r>
            <a:r>
              <a:rPr lang="en-US" sz="2000" i="1" baseline="30000" smtClean="0"/>
              <a:t>2</a:t>
            </a:r>
            <a:r>
              <a:rPr lang="en-US" sz="2000" smtClean="0"/>
              <a:t> = is the chi-square value for 1 degree of freedom at some 	 	desired probability level</a:t>
            </a:r>
          </a:p>
          <a:p>
            <a:pPr eaLnBrk="1" hangingPunct="1">
              <a:lnSpc>
                <a:spcPct val="90000"/>
              </a:lnSpc>
              <a:buFont typeface="Wingdings" charset="2"/>
              <a:buNone/>
            </a:pPr>
            <a:r>
              <a:rPr lang="en-US" sz="2000" smtClean="0"/>
              <a:t>	N  = 	is the size of the population universe (which gets more 	important as N gets smaller)</a:t>
            </a:r>
          </a:p>
          <a:p>
            <a:pPr eaLnBrk="1" hangingPunct="1">
              <a:lnSpc>
                <a:spcPct val="90000"/>
              </a:lnSpc>
              <a:buFont typeface="Wingdings" charset="2"/>
              <a:buNone/>
            </a:pPr>
            <a:r>
              <a:rPr lang="en-US" sz="2000" smtClean="0"/>
              <a:t>	P  =	is the population parameter of the variable (set=.5 which is 	the worst case scenario, meaning maximally 	heterogeneous for a dichotomous variable)</a:t>
            </a:r>
          </a:p>
          <a:p>
            <a:pPr eaLnBrk="1" hangingPunct="1">
              <a:lnSpc>
                <a:spcPct val="90000"/>
              </a:lnSpc>
              <a:buFont typeface="Wingdings" charset="2"/>
              <a:buNone/>
            </a:pPr>
            <a:r>
              <a:rPr lang="en-US" sz="2000" smtClean="0"/>
              <a:t>	C  = 	the chosen confidence interval</a:t>
            </a:r>
          </a:p>
          <a:p>
            <a:pPr eaLnBrk="1" hangingPunct="1">
              <a:lnSpc>
                <a:spcPct val="40000"/>
              </a:lnSpc>
            </a:pPr>
            <a:endParaRPr lang="en-US" sz="2000" smtClean="0"/>
          </a:p>
          <a:p>
            <a:pPr eaLnBrk="1" hangingPunct="1">
              <a:lnSpc>
                <a:spcPct val="90000"/>
              </a:lnSpc>
              <a:buFont typeface="Wingdings" charset="2"/>
              <a:buNone/>
            </a:pPr>
            <a:r>
              <a:rPr lang="en-US" sz="1800" smtClean="0"/>
              <a:t>	Important note: This formula is good for dichotomous variable (yes/no type variable), not more complex variables.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305"/>
          <p:cNvPicPr>
            <a:picLocks noChangeAspect="1" noChangeArrowheads="1"/>
          </p:cNvPicPr>
          <p:nvPr/>
        </p:nvPicPr>
        <p:blipFill>
          <a:blip r:embed="rId3" cstate="print"/>
          <a:srcRect/>
          <a:stretch>
            <a:fillRect/>
          </a:stretch>
        </p:blipFill>
        <p:spPr bwMode="auto">
          <a:xfrm>
            <a:off x="2057400" y="533400"/>
            <a:ext cx="6019800" cy="56642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295400" y="533400"/>
            <a:ext cx="7620000" cy="1524000"/>
          </a:xfrm>
        </p:spPr>
        <p:txBody>
          <a:bodyPr/>
          <a:lstStyle/>
          <a:p>
            <a:pPr eaLnBrk="1" hangingPunct="1"/>
            <a:r>
              <a:rPr lang="en-US" sz="3600" b="1" smtClean="0">
                <a:latin typeface="Arial" charset="0"/>
              </a:rPr>
              <a:t>Example: Perception of Low and Moderate Income People About Welfare Reform</a:t>
            </a:r>
          </a:p>
        </p:txBody>
      </p:sp>
      <p:sp>
        <p:nvSpPr>
          <p:cNvPr id="37891" name="Rectangle 3"/>
          <p:cNvSpPr>
            <a:spLocks noGrp="1" noChangeArrowheads="1"/>
          </p:cNvSpPr>
          <p:nvPr>
            <p:ph type="body" idx="1"/>
          </p:nvPr>
        </p:nvSpPr>
        <p:spPr>
          <a:xfrm>
            <a:off x="990600" y="2362200"/>
            <a:ext cx="7513638" cy="4114800"/>
          </a:xfrm>
        </p:spPr>
        <p:txBody>
          <a:bodyPr/>
          <a:lstStyle/>
          <a:p>
            <a:pPr eaLnBrk="1" hangingPunct="1">
              <a:buFont typeface="Wingdings" charset="2"/>
              <a:buNone/>
            </a:pPr>
            <a:r>
              <a:rPr lang="en-US" smtClean="0"/>
              <a:t>	What is the sample size (n) necessary to determine with 95% confidence what proportion of low- and moderate-income people in Delaware feel that welfare reform is a good thing, with a confidence interval (measurement error) of plus or minus 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173163" y="457200"/>
            <a:ext cx="7772400" cy="1066800"/>
          </a:xfrm>
        </p:spPr>
        <p:txBody>
          <a:bodyPr/>
          <a:lstStyle/>
          <a:p>
            <a:pPr eaLnBrk="1" hangingPunct="1"/>
            <a:r>
              <a:rPr lang="en-US" sz="3600" b="1" smtClean="0">
                <a:latin typeface="Arial" charset="0"/>
              </a:rPr>
              <a:t>Using the formula previously described</a:t>
            </a:r>
            <a:r>
              <a:rPr lang="en-US" sz="3600" smtClean="0">
                <a:latin typeface="Arial" charset="0"/>
              </a:rPr>
              <a:t>:</a:t>
            </a:r>
          </a:p>
        </p:txBody>
      </p:sp>
      <p:sp>
        <p:nvSpPr>
          <p:cNvPr id="39939" name="Rectangle 3"/>
          <p:cNvSpPr>
            <a:spLocks noGrp="1" noChangeArrowheads="1"/>
          </p:cNvSpPr>
          <p:nvPr>
            <p:ph type="body" idx="1"/>
          </p:nvPr>
        </p:nvSpPr>
        <p:spPr/>
        <p:txBody>
          <a:bodyPr/>
          <a:lstStyle/>
          <a:p>
            <a:pPr eaLnBrk="1" hangingPunct="1">
              <a:lnSpc>
                <a:spcPct val="90000"/>
              </a:lnSpc>
              <a:buFont typeface="Wingdings" charset="2"/>
              <a:buNone/>
            </a:pPr>
            <a:r>
              <a:rPr lang="en-US" sz="2400" smtClean="0"/>
              <a:t>Where:</a:t>
            </a:r>
          </a:p>
          <a:p>
            <a:pPr eaLnBrk="1" hangingPunct="1">
              <a:lnSpc>
                <a:spcPct val="90000"/>
              </a:lnSpc>
              <a:buFont typeface="Wingdings" charset="2"/>
              <a:buNone/>
            </a:pPr>
            <a:r>
              <a:rPr lang="en-US" sz="2400" i="1" smtClean="0"/>
              <a:t>	X</a:t>
            </a:r>
            <a:r>
              <a:rPr lang="en-US" sz="2400" i="1" baseline="30000" smtClean="0"/>
              <a:t>2</a:t>
            </a:r>
            <a:r>
              <a:rPr lang="en-US" sz="2400" smtClean="0"/>
              <a:t> = 3.841</a:t>
            </a:r>
            <a:br>
              <a:rPr lang="en-US" sz="2400" smtClean="0"/>
            </a:br>
            <a:r>
              <a:rPr lang="en-US" sz="2400" smtClean="0"/>
              <a:t>N = 148,429</a:t>
            </a:r>
            <a:br>
              <a:rPr lang="en-US" sz="2400" smtClean="0"/>
            </a:br>
            <a:r>
              <a:rPr lang="en-US" sz="2400" smtClean="0"/>
              <a:t>P = .5</a:t>
            </a:r>
            <a:br>
              <a:rPr lang="en-US" sz="2400" smtClean="0"/>
            </a:br>
            <a:r>
              <a:rPr lang="en-US" sz="2400" smtClean="0"/>
              <a:t>(1-P) = .5</a:t>
            </a:r>
            <a:br>
              <a:rPr lang="en-US" sz="2400" smtClean="0"/>
            </a:br>
            <a:r>
              <a:rPr lang="en-US" sz="2400" smtClean="0"/>
              <a:t>C = .03</a:t>
            </a:r>
          </a:p>
          <a:p>
            <a:pPr eaLnBrk="1" hangingPunct="1">
              <a:lnSpc>
                <a:spcPct val="90000"/>
              </a:lnSpc>
              <a:buFont typeface="Wingdings" charset="2"/>
              <a:buNone/>
            </a:pPr>
            <a:endParaRPr lang="en-US" sz="2400" smtClean="0"/>
          </a:p>
          <a:p>
            <a:pPr eaLnBrk="1" hangingPunct="1">
              <a:lnSpc>
                <a:spcPct val="90000"/>
              </a:lnSpc>
              <a:buFont typeface="Wingdings" charset="2"/>
              <a:buNone/>
            </a:pPr>
            <a:r>
              <a:rPr lang="en-US" sz="2400" smtClean="0"/>
              <a:t>	Plugging these values into the formula produces a required sample size (n) of 1,059. For this example go </a:t>
            </a:r>
            <a:r>
              <a:rPr lang="en-US" sz="2400" smtClean="0">
                <a:hlinkClick r:id="rId3" action="ppaction://hlinkfile"/>
              </a:rPr>
              <a:t>here</a:t>
            </a:r>
            <a:r>
              <a:rPr lang="en-US" sz="2400" smtClean="0"/>
              <a:t> to see a table showing the calculated required sample sizes (n) under different scenarios.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371600" y="457200"/>
            <a:ext cx="7391400" cy="990600"/>
          </a:xfrm>
        </p:spPr>
        <p:txBody>
          <a:bodyPr/>
          <a:lstStyle/>
          <a:p>
            <a:pPr algn="ctr" eaLnBrk="1" hangingPunct="1"/>
            <a:r>
              <a:rPr lang="en-US" b="1" smtClean="0">
                <a:latin typeface="Arial" charset="0"/>
              </a:rPr>
              <a:t>Stratified Sampling</a:t>
            </a:r>
          </a:p>
        </p:txBody>
      </p:sp>
      <p:sp>
        <p:nvSpPr>
          <p:cNvPr id="41987" name="Rectangle 3"/>
          <p:cNvSpPr>
            <a:spLocks noGrp="1" noChangeArrowheads="1"/>
          </p:cNvSpPr>
          <p:nvPr>
            <p:ph type="body" idx="1"/>
          </p:nvPr>
        </p:nvSpPr>
        <p:spPr>
          <a:xfrm>
            <a:off x="1066800" y="1676400"/>
            <a:ext cx="7696200" cy="4495800"/>
          </a:xfrm>
        </p:spPr>
        <p:txBody>
          <a:bodyPr/>
          <a:lstStyle/>
          <a:p>
            <a:pPr eaLnBrk="1" hangingPunct="1">
              <a:lnSpc>
                <a:spcPct val="90000"/>
              </a:lnSpc>
              <a:buFont typeface="Wingdings" charset="2"/>
              <a:buNone/>
            </a:pPr>
            <a:r>
              <a:rPr lang="en-US" sz="2800" smtClean="0"/>
              <a:t>	</a:t>
            </a:r>
            <a:r>
              <a:rPr lang="en-US" sz="2400" smtClean="0"/>
              <a:t>Is done whenever it is likely than an important subpopulation will be under represented in a simple random sample.</a:t>
            </a:r>
          </a:p>
          <a:p>
            <a:pPr eaLnBrk="1" hangingPunct="1">
              <a:lnSpc>
                <a:spcPct val="50000"/>
              </a:lnSpc>
              <a:buFont typeface="Wingdings" charset="2"/>
              <a:buNone/>
            </a:pPr>
            <a:endParaRPr lang="en-US" sz="2400" smtClean="0"/>
          </a:p>
          <a:p>
            <a:pPr lvl="1" eaLnBrk="1" hangingPunct="1">
              <a:lnSpc>
                <a:spcPct val="90000"/>
              </a:lnSpc>
              <a:buClr>
                <a:schemeClr val="accent1"/>
              </a:buClr>
              <a:buFont typeface="Wingdings" charset="2"/>
              <a:buChar char="§"/>
            </a:pPr>
            <a:r>
              <a:rPr lang="en-US" sz="2400" smtClean="0"/>
              <a:t>Must know independent variables upon which to stratify</a:t>
            </a:r>
          </a:p>
          <a:p>
            <a:pPr lvl="1" eaLnBrk="1" hangingPunct="1">
              <a:lnSpc>
                <a:spcPct val="90000"/>
              </a:lnSpc>
              <a:buClr>
                <a:schemeClr val="accent1"/>
              </a:buClr>
              <a:buFont typeface="Wingdings" charset="2"/>
              <a:buChar char="§"/>
            </a:pPr>
            <a:r>
              <a:rPr lang="en-US" sz="2400" smtClean="0"/>
              <a:t>Must know the sizes of the strata subpopulations</a:t>
            </a:r>
          </a:p>
          <a:p>
            <a:pPr lvl="1" eaLnBrk="1" hangingPunct="1">
              <a:lnSpc>
                <a:spcPct val="90000"/>
              </a:lnSpc>
              <a:buClr>
                <a:schemeClr val="accent1"/>
              </a:buClr>
              <a:buFont typeface="Wingdings" charset="2"/>
              <a:buChar char="§"/>
            </a:pPr>
            <a:r>
              <a:rPr lang="en-US" sz="2400" smtClean="0"/>
              <a:t>Is complex and more costly</a:t>
            </a:r>
          </a:p>
          <a:p>
            <a:pPr lvl="1" eaLnBrk="1" hangingPunct="1">
              <a:lnSpc>
                <a:spcPct val="90000"/>
              </a:lnSpc>
              <a:buClr>
                <a:schemeClr val="accent1"/>
              </a:buClr>
              <a:buFont typeface="Wingdings" charset="2"/>
              <a:buChar char="§"/>
            </a:pPr>
            <a:r>
              <a:rPr lang="en-US" sz="2400" smtClean="0"/>
              <a:t>Each strata has it's own sampling error. But the aggregate sampling error of the total population is reduced.</a:t>
            </a:r>
          </a:p>
          <a:p>
            <a:pPr lvl="1" eaLnBrk="1" hangingPunct="1">
              <a:lnSpc>
                <a:spcPct val="90000"/>
              </a:lnSpc>
              <a:buClr>
                <a:schemeClr val="accent1"/>
              </a:buClr>
              <a:buFont typeface="Wingdings" charset="2"/>
              <a:buChar char="§"/>
            </a:pPr>
            <a:r>
              <a:rPr lang="en-US" sz="2400" smtClean="0"/>
              <a:t>There is proportionate and disproportionate random sampling</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219200" y="609600"/>
            <a:ext cx="7132638" cy="1143000"/>
          </a:xfrm>
        </p:spPr>
        <p:txBody>
          <a:bodyPr/>
          <a:lstStyle/>
          <a:p>
            <a:pPr algn="ctr" eaLnBrk="1" hangingPunct="1"/>
            <a:r>
              <a:rPr lang="en-US" b="1" smtClean="0">
                <a:latin typeface="Arial" charset="0"/>
              </a:rPr>
              <a:t>Cluster Sampling</a:t>
            </a:r>
          </a:p>
        </p:txBody>
      </p:sp>
      <p:sp>
        <p:nvSpPr>
          <p:cNvPr id="44035" name="Rectangle 3"/>
          <p:cNvSpPr>
            <a:spLocks noGrp="1" noChangeArrowheads="1"/>
          </p:cNvSpPr>
          <p:nvPr>
            <p:ph type="body" idx="1"/>
          </p:nvPr>
        </p:nvSpPr>
        <p:spPr>
          <a:xfrm>
            <a:off x="1371600" y="1981200"/>
            <a:ext cx="7208838" cy="3505200"/>
          </a:xfrm>
        </p:spPr>
        <p:txBody>
          <a:bodyPr/>
          <a:lstStyle/>
          <a:p>
            <a:pPr eaLnBrk="1" hangingPunct="1">
              <a:buFont typeface="Wingdings" charset="2"/>
              <a:buNone/>
            </a:pPr>
            <a:r>
              <a:rPr lang="en-US" b="1" smtClean="0"/>
              <a:t> </a:t>
            </a:r>
            <a:endParaRPr lang="en-US" smtClean="0"/>
          </a:p>
          <a:p>
            <a:pPr eaLnBrk="1" hangingPunct="1">
              <a:buFont typeface="Wingdings" charset="2"/>
              <a:buNone/>
            </a:pPr>
            <a:r>
              <a:rPr lang="en-US" smtClean="0"/>
              <a:t>	Is a way to sample a population when there is no convenient lists or frames (e.g., homeless in shelters or soup kitchens).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173163" y="457200"/>
            <a:ext cx="7285037" cy="914400"/>
          </a:xfrm>
        </p:spPr>
        <p:txBody>
          <a:bodyPr/>
          <a:lstStyle/>
          <a:p>
            <a:pPr algn="ctr" eaLnBrk="1" hangingPunct="1"/>
            <a:r>
              <a:rPr lang="en-US" b="1" smtClean="0">
                <a:latin typeface="Arial" charset="0"/>
              </a:rPr>
              <a:t>Self-Selection Bias</a:t>
            </a:r>
            <a:endParaRPr lang="en-US" b="1" smtClean="0"/>
          </a:p>
        </p:txBody>
      </p:sp>
      <p:sp>
        <p:nvSpPr>
          <p:cNvPr id="46083" name="Rectangle 3"/>
          <p:cNvSpPr>
            <a:spLocks noGrp="1" noChangeArrowheads="1"/>
          </p:cNvSpPr>
          <p:nvPr>
            <p:ph type="body" idx="1"/>
          </p:nvPr>
        </p:nvSpPr>
        <p:spPr>
          <a:xfrm>
            <a:off x="1143000" y="1752600"/>
            <a:ext cx="7772400" cy="4495800"/>
          </a:xfrm>
        </p:spPr>
        <p:txBody>
          <a:bodyPr/>
          <a:lstStyle/>
          <a:p>
            <a:pPr eaLnBrk="1" hangingPunct="1">
              <a:lnSpc>
                <a:spcPct val="90000"/>
              </a:lnSpc>
            </a:pPr>
            <a:r>
              <a:rPr lang="en-US" sz="2800" smtClean="0"/>
              <a:t>Is caused by the unit of observation (e.g., person) choosing whether or not to be a respondent in a survey.</a:t>
            </a:r>
          </a:p>
          <a:p>
            <a:pPr eaLnBrk="1" hangingPunct="1">
              <a:lnSpc>
                <a:spcPct val="50000"/>
              </a:lnSpc>
            </a:pPr>
            <a:endParaRPr lang="en-US" sz="2800" smtClean="0"/>
          </a:p>
          <a:p>
            <a:pPr eaLnBrk="1" hangingPunct="1">
              <a:lnSpc>
                <a:spcPct val="90000"/>
              </a:lnSpc>
            </a:pPr>
            <a:r>
              <a:rPr lang="en-US" sz="2800" smtClean="0"/>
              <a:t>If the self-selection process itself </a:t>
            </a:r>
            <a:r>
              <a:rPr lang="en-US" sz="2800" u="sng" smtClean="0"/>
              <a:t>is</a:t>
            </a:r>
            <a:r>
              <a:rPr lang="en-US" sz="2800" smtClean="0"/>
              <a:t> random, it </a:t>
            </a:r>
            <a:r>
              <a:rPr lang="en-US" sz="2800" u="sng" smtClean="0"/>
              <a:t>will not</a:t>
            </a:r>
            <a:r>
              <a:rPr lang="en-US" sz="2800" smtClean="0"/>
              <a:t> compromise the randomness of the selection process.</a:t>
            </a:r>
          </a:p>
          <a:p>
            <a:pPr eaLnBrk="1" hangingPunct="1">
              <a:lnSpc>
                <a:spcPct val="50000"/>
              </a:lnSpc>
            </a:pPr>
            <a:endParaRPr lang="en-US" sz="2800" smtClean="0"/>
          </a:p>
          <a:p>
            <a:pPr eaLnBrk="1" hangingPunct="1">
              <a:lnSpc>
                <a:spcPct val="90000"/>
              </a:lnSpc>
            </a:pPr>
            <a:r>
              <a:rPr lang="en-US" sz="2800" smtClean="0"/>
              <a:t>If the self-selection process </a:t>
            </a:r>
            <a:r>
              <a:rPr lang="en-US" sz="2800" u="sng" smtClean="0"/>
              <a:t>is not</a:t>
            </a:r>
            <a:r>
              <a:rPr lang="en-US" sz="2800" smtClean="0"/>
              <a:t> random (is systematic), it </a:t>
            </a:r>
            <a:r>
              <a:rPr lang="en-US" sz="2800" u="sng" smtClean="0"/>
              <a:t>will</a:t>
            </a:r>
            <a:r>
              <a:rPr lang="en-US" sz="2800" smtClean="0"/>
              <a:t> compromise the randomness of the selection process.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lgn="ctr" eaLnBrk="1" hangingPunct="1"/>
            <a:r>
              <a:rPr lang="en-US" sz="4000" b="1" smtClean="0"/>
              <a:t>Using Sampling to Create</a:t>
            </a:r>
            <a:br>
              <a:rPr lang="en-US" sz="4000" b="1" smtClean="0"/>
            </a:br>
            <a:r>
              <a:rPr lang="en-US" sz="4000" b="1" smtClean="0"/>
              <a:t>Control &amp; Experimental Groups</a:t>
            </a:r>
          </a:p>
        </p:txBody>
      </p:sp>
      <p:sp>
        <p:nvSpPr>
          <p:cNvPr id="48131" name="Rectangle 3"/>
          <p:cNvSpPr>
            <a:spLocks noGrp="1" noChangeArrowheads="1"/>
          </p:cNvSpPr>
          <p:nvPr>
            <p:ph type="body" idx="1"/>
          </p:nvPr>
        </p:nvSpPr>
        <p:spPr>
          <a:xfrm>
            <a:off x="1143000" y="2133600"/>
            <a:ext cx="7620000" cy="4114800"/>
          </a:xfrm>
        </p:spPr>
        <p:txBody>
          <a:bodyPr/>
          <a:lstStyle/>
          <a:p>
            <a:pPr eaLnBrk="1" hangingPunct="1">
              <a:lnSpc>
                <a:spcPct val="90000"/>
              </a:lnSpc>
            </a:pPr>
            <a:r>
              <a:rPr lang="en-US" sz="2800" smtClean="0"/>
              <a:t>As we’ve previously discussed in this course, sampling is a very important tool for creating control groups and experimental groups in experimental research designs.</a:t>
            </a:r>
          </a:p>
          <a:p>
            <a:pPr eaLnBrk="1" hangingPunct="1">
              <a:lnSpc>
                <a:spcPct val="60000"/>
              </a:lnSpc>
            </a:pPr>
            <a:endParaRPr lang="en-US" sz="2800" smtClean="0"/>
          </a:p>
          <a:p>
            <a:pPr eaLnBrk="1" hangingPunct="1">
              <a:lnSpc>
                <a:spcPct val="90000"/>
              </a:lnSpc>
            </a:pPr>
            <a:r>
              <a:rPr lang="en-US" sz="2800" smtClean="0"/>
              <a:t>To create two groups, you would simply draw two separate samples from the same universe, using a sample size that is adequate to produce the level of comparability (precision) desired.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143000" y="533400"/>
            <a:ext cx="7772400" cy="1295400"/>
          </a:xfrm>
        </p:spPr>
        <p:txBody>
          <a:bodyPr/>
          <a:lstStyle/>
          <a:p>
            <a:pPr algn="ctr" eaLnBrk="1" hangingPunct="1"/>
            <a:r>
              <a:rPr lang="en-US" sz="4000" b="1" smtClean="0"/>
              <a:t>Using Sampling to Create</a:t>
            </a:r>
            <a:br>
              <a:rPr lang="en-US" sz="4000" b="1" smtClean="0"/>
            </a:br>
            <a:r>
              <a:rPr lang="en-US" sz="4000" b="1" smtClean="0"/>
              <a:t>Control &amp; Experimental Groups</a:t>
            </a:r>
          </a:p>
        </p:txBody>
      </p:sp>
      <p:sp>
        <p:nvSpPr>
          <p:cNvPr id="50179" name="Rectangle 3"/>
          <p:cNvSpPr>
            <a:spLocks noGrp="1" noChangeArrowheads="1"/>
          </p:cNvSpPr>
          <p:nvPr>
            <p:ph type="body" idx="1"/>
          </p:nvPr>
        </p:nvSpPr>
        <p:spPr>
          <a:xfrm>
            <a:off x="1143000" y="2362200"/>
            <a:ext cx="7543800" cy="4114800"/>
          </a:xfrm>
        </p:spPr>
        <p:txBody>
          <a:bodyPr/>
          <a:lstStyle/>
          <a:p>
            <a:pPr eaLnBrk="1" hangingPunct="1">
              <a:buFont typeface="Wingdings" charset="2"/>
              <a:buNone/>
            </a:pPr>
            <a:r>
              <a:rPr lang="en-US" sz="2400" smtClean="0"/>
              <a:t>	If you have a “before/after” research design, the </a:t>
            </a:r>
            <a:r>
              <a:rPr lang="en-US" sz="2400" u="sng" smtClean="0"/>
              <a:t>control group</a:t>
            </a:r>
            <a:r>
              <a:rPr lang="en-US" sz="2400" smtClean="0"/>
              <a:t> consists of units of observation randomly selected before a new program or policy was implemented (i.e., the “treatment’), and the </a:t>
            </a:r>
            <a:r>
              <a:rPr lang="en-US" sz="2400" u="sng" smtClean="0"/>
              <a:t>experimental group</a:t>
            </a:r>
            <a:r>
              <a:rPr lang="en-US" sz="2400" smtClean="0"/>
              <a:t> consists of units of observation randomly selected after the new program or policy was implemented. </a:t>
            </a:r>
            <a:r>
              <a:rPr lang="en-US" sz="2400" i="1" smtClean="0">
                <a:solidFill>
                  <a:schemeClr val="accent1"/>
                </a:solidFill>
              </a:rPr>
              <a:t>Example:  Affect of the switch from the use of coupons to the use of debit cards in the Food Stamp Program on stigma.</a:t>
            </a:r>
          </a:p>
          <a:p>
            <a:pPr eaLnBrk="1" hangingPunct="1">
              <a:buFont typeface="Wingdings" charset="2"/>
              <a:buNone/>
            </a:pPr>
            <a:endParaRPr lang="en-US" sz="2400" i="1" smtClean="0">
              <a:solidFill>
                <a:schemeClr val="accent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143000" y="304800"/>
            <a:ext cx="7772400" cy="1524000"/>
          </a:xfrm>
        </p:spPr>
        <p:txBody>
          <a:bodyPr/>
          <a:lstStyle/>
          <a:p>
            <a:pPr algn="ctr" eaLnBrk="1" hangingPunct="1"/>
            <a:r>
              <a:rPr lang="en-US" sz="4000" b="1" smtClean="0"/>
              <a:t>Using Sampling to Create</a:t>
            </a:r>
            <a:br>
              <a:rPr lang="en-US" sz="4000" b="1" smtClean="0"/>
            </a:br>
            <a:r>
              <a:rPr lang="en-US" sz="4000" b="1" smtClean="0"/>
              <a:t>Control &amp; Experimental Groups</a:t>
            </a:r>
          </a:p>
        </p:txBody>
      </p:sp>
      <p:sp>
        <p:nvSpPr>
          <p:cNvPr id="52227" name="Rectangle 3"/>
          <p:cNvSpPr>
            <a:spLocks noGrp="1" noChangeArrowheads="1"/>
          </p:cNvSpPr>
          <p:nvPr>
            <p:ph type="body" idx="1"/>
          </p:nvPr>
        </p:nvSpPr>
        <p:spPr>
          <a:xfrm>
            <a:off x="990600" y="1905000"/>
            <a:ext cx="7772400" cy="4572000"/>
          </a:xfrm>
        </p:spPr>
        <p:txBody>
          <a:bodyPr/>
          <a:lstStyle/>
          <a:p>
            <a:pPr algn="ctr" eaLnBrk="1" hangingPunct="1">
              <a:lnSpc>
                <a:spcPct val="90000"/>
              </a:lnSpc>
              <a:buFont typeface="Wingdings" charset="2"/>
              <a:buNone/>
            </a:pPr>
            <a:r>
              <a:rPr lang="en-US" sz="2400" smtClean="0"/>
              <a:t>	</a:t>
            </a:r>
            <a:r>
              <a:rPr lang="en-US" sz="2800" b="1" smtClean="0">
                <a:solidFill>
                  <a:schemeClr val="accent1"/>
                </a:solidFill>
              </a:rPr>
              <a:t>Important Points!</a:t>
            </a:r>
          </a:p>
          <a:p>
            <a:pPr eaLnBrk="1" hangingPunct="1">
              <a:lnSpc>
                <a:spcPct val="20000"/>
              </a:lnSpc>
              <a:buFont typeface="Wingdings" charset="2"/>
              <a:buNone/>
            </a:pPr>
            <a:endParaRPr lang="en-US" sz="2000" b="1" smtClean="0">
              <a:solidFill>
                <a:schemeClr val="accent1"/>
              </a:solidFill>
            </a:endParaRPr>
          </a:p>
          <a:p>
            <a:pPr eaLnBrk="1" hangingPunct="1">
              <a:lnSpc>
                <a:spcPct val="90000"/>
              </a:lnSpc>
              <a:buFont typeface="Wingdings" charset="2"/>
              <a:buNone/>
            </a:pPr>
            <a:r>
              <a:rPr lang="en-US" sz="2000" smtClean="0"/>
              <a:t>	If:</a:t>
            </a:r>
          </a:p>
          <a:p>
            <a:pPr eaLnBrk="1" hangingPunct="1">
              <a:lnSpc>
                <a:spcPct val="50000"/>
              </a:lnSpc>
              <a:buFont typeface="Wingdings" charset="2"/>
              <a:buNone/>
            </a:pPr>
            <a:endParaRPr lang="en-US" sz="2000" smtClean="0"/>
          </a:p>
          <a:p>
            <a:pPr eaLnBrk="1" hangingPunct="1">
              <a:lnSpc>
                <a:spcPct val="90000"/>
              </a:lnSpc>
              <a:buFont typeface="Wingdings" charset="2"/>
              <a:buNone/>
            </a:pPr>
            <a:r>
              <a:rPr lang="en-US" sz="2000" smtClean="0"/>
              <a:t>	A = the universe of units of observation you are studying;</a:t>
            </a:r>
          </a:p>
          <a:p>
            <a:pPr eaLnBrk="1" hangingPunct="1">
              <a:lnSpc>
                <a:spcPct val="90000"/>
              </a:lnSpc>
              <a:buFont typeface="Wingdings" charset="2"/>
              <a:buNone/>
            </a:pPr>
            <a:r>
              <a:rPr lang="en-US" sz="2000" smtClean="0"/>
              <a:t>	B = a properly drawn random sample of the universe A;</a:t>
            </a:r>
          </a:p>
          <a:p>
            <a:pPr eaLnBrk="1" hangingPunct="1">
              <a:lnSpc>
                <a:spcPct val="90000"/>
              </a:lnSpc>
              <a:buFont typeface="Wingdings" charset="2"/>
              <a:buNone/>
            </a:pPr>
            <a:r>
              <a:rPr lang="en-US" sz="2000" smtClean="0"/>
              <a:t>	then: B will be comparable (representative) of A.</a:t>
            </a:r>
          </a:p>
          <a:p>
            <a:pPr eaLnBrk="1" hangingPunct="1">
              <a:lnSpc>
                <a:spcPct val="60000"/>
              </a:lnSpc>
              <a:buFont typeface="Wingdings" charset="2"/>
              <a:buNone/>
            </a:pPr>
            <a:endParaRPr lang="en-US" sz="2000" smtClean="0"/>
          </a:p>
          <a:p>
            <a:pPr eaLnBrk="1" hangingPunct="1">
              <a:lnSpc>
                <a:spcPct val="90000"/>
              </a:lnSpc>
              <a:buFont typeface="Wingdings" charset="2"/>
              <a:buNone/>
            </a:pPr>
            <a:r>
              <a:rPr lang="en-US" sz="2000" smtClean="0"/>
              <a:t>	Further, if:</a:t>
            </a:r>
          </a:p>
          <a:p>
            <a:pPr eaLnBrk="1" hangingPunct="1">
              <a:lnSpc>
                <a:spcPct val="50000"/>
              </a:lnSpc>
              <a:buFont typeface="Wingdings" charset="2"/>
              <a:buNone/>
            </a:pPr>
            <a:endParaRPr lang="en-US" sz="2000" smtClean="0"/>
          </a:p>
          <a:p>
            <a:pPr eaLnBrk="1" hangingPunct="1">
              <a:buFont typeface="Wingdings" charset="2"/>
              <a:buNone/>
            </a:pPr>
            <a:r>
              <a:rPr lang="en-US" sz="2000" smtClean="0"/>
              <a:t>	C = another properly drawn random sample of the universe A; then: C will be comparable to (representative of) A, and C will also be comparable (representative of) B. The two samples (one a control group and one an experimental group) are comparable!</a:t>
            </a:r>
          </a:p>
          <a:p>
            <a:pPr eaLnBrk="1" hangingPunct="1">
              <a:lnSpc>
                <a:spcPct val="90000"/>
              </a:lnSpc>
              <a:buFont typeface="Wingdings" charset="2"/>
              <a:buNone/>
            </a:pPr>
            <a:endParaRPr lang="en-US" sz="2000" i="1" smtClean="0">
              <a:solidFill>
                <a:schemeClr val="accen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219200" y="533400"/>
            <a:ext cx="7696200" cy="609600"/>
          </a:xfrm>
        </p:spPr>
        <p:txBody>
          <a:bodyPr/>
          <a:lstStyle/>
          <a:p>
            <a:pPr algn="ctr" eaLnBrk="1" hangingPunct="1"/>
            <a:r>
              <a:rPr lang="en-US" b="1" smtClean="0">
                <a:latin typeface="Arial" charset="0"/>
              </a:rPr>
              <a:t>Why do sampling?</a:t>
            </a:r>
            <a:endParaRPr lang="en-US" smtClean="0"/>
          </a:p>
        </p:txBody>
      </p:sp>
      <p:sp>
        <p:nvSpPr>
          <p:cNvPr id="17411" name="Rectangle 3"/>
          <p:cNvSpPr>
            <a:spLocks noGrp="1" noChangeArrowheads="1"/>
          </p:cNvSpPr>
          <p:nvPr>
            <p:ph type="body" idx="1"/>
          </p:nvPr>
        </p:nvSpPr>
        <p:spPr>
          <a:xfrm>
            <a:off x="1143000" y="1524000"/>
            <a:ext cx="7772400" cy="4114800"/>
          </a:xfrm>
        </p:spPr>
        <p:txBody>
          <a:bodyPr/>
          <a:lstStyle/>
          <a:p>
            <a:pPr eaLnBrk="1" hangingPunct="1">
              <a:lnSpc>
                <a:spcPct val="90000"/>
              </a:lnSpc>
            </a:pPr>
            <a:r>
              <a:rPr lang="en-US" sz="2400" smtClean="0"/>
              <a:t>To learn about the characteristics of a group of people or objects without having to collect information about all of the people or objects of interest.</a:t>
            </a:r>
          </a:p>
          <a:p>
            <a:pPr eaLnBrk="1" hangingPunct="1">
              <a:lnSpc>
                <a:spcPct val="30000"/>
              </a:lnSpc>
            </a:pPr>
            <a:endParaRPr lang="en-US" sz="2400" smtClean="0"/>
          </a:p>
          <a:p>
            <a:pPr eaLnBrk="1" hangingPunct="1">
              <a:lnSpc>
                <a:spcPct val="120000"/>
              </a:lnSpc>
            </a:pPr>
            <a:r>
              <a:rPr lang="en-US" sz="2400" smtClean="0"/>
              <a:t>To save money and time.</a:t>
            </a:r>
          </a:p>
          <a:p>
            <a:pPr eaLnBrk="1" hangingPunct="1">
              <a:lnSpc>
                <a:spcPct val="50000"/>
              </a:lnSpc>
            </a:pPr>
            <a:endParaRPr lang="en-US" sz="2400" smtClean="0"/>
          </a:p>
          <a:p>
            <a:pPr eaLnBrk="1" hangingPunct="1">
              <a:lnSpc>
                <a:spcPct val="90000"/>
              </a:lnSpc>
            </a:pPr>
            <a:r>
              <a:rPr lang="en-US" sz="2400" smtClean="0"/>
              <a:t>To increase internal validity. Use of multiple data collectors or the passage of large amounts of time can negatively impact internal validity (and there is no way of determining how much of a problem this creates). Well conducted samples can actually be more accurate than collecting the desired data from all of the people or objects of interest.</a:t>
            </a:r>
          </a:p>
          <a:p>
            <a:pPr eaLnBrk="1" hangingPunct="1">
              <a:lnSpc>
                <a:spcPct val="90000"/>
              </a:lnSpc>
            </a:pPr>
            <a:endParaRPr lang="en-US" sz="24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a:xfrm>
            <a:off x="1066800" y="685800"/>
            <a:ext cx="7620000" cy="685800"/>
          </a:xfrm>
        </p:spPr>
        <p:txBody>
          <a:bodyPr/>
          <a:lstStyle/>
          <a:p>
            <a:pPr algn="ctr" eaLnBrk="1" hangingPunct="1"/>
            <a:r>
              <a:rPr lang="en-US" b="1" smtClean="0">
                <a:latin typeface="Arial" charset="0"/>
              </a:rPr>
              <a:t>In Class Exercise</a:t>
            </a:r>
          </a:p>
        </p:txBody>
      </p:sp>
      <p:sp>
        <p:nvSpPr>
          <p:cNvPr id="19459" name="Rectangle 1027"/>
          <p:cNvSpPr>
            <a:spLocks noGrp="1" noChangeArrowheads="1"/>
          </p:cNvSpPr>
          <p:nvPr>
            <p:ph type="body" idx="1"/>
          </p:nvPr>
        </p:nvSpPr>
        <p:spPr>
          <a:xfrm>
            <a:off x="1295400" y="1981200"/>
            <a:ext cx="7010400" cy="4114800"/>
          </a:xfrm>
        </p:spPr>
        <p:txBody>
          <a:bodyPr/>
          <a:lstStyle/>
          <a:p>
            <a:pPr eaLnBrk="1" hangingPunct="1">
              <a:buFont typeface="Wingdings" charset="2"/>
              <a:buNone/>
            </a:pPr>
            <a:r>
              <a:rPr lang="en-US" sz="2400" smtClean="0"/>
              <a:t>	This exercise will demonstrate the power of random sampling.  It involves the following steps:</a:t>
            </a:r>
          </a:p>
          <a:p>
            <a:pPr eaLnBrk="1" hangingPunct="1">
              <a:lnSpc>
                <a:spcPct val="60000"/>
              </a:lnSpc>
              <a:buFont typeface="Wingdings" charset="2"/>
              <a:buNone/>
            </a:pPr>
            <a:endParaRPr lang="en-US" sz="2400" smtClean="0"/>
          </a:p>
          <a:p>
            <a:pPr lvl="1" eaLnBrk="1" hangingPunct="1">
              <a:buFont typeface="Wingdings" charset="2"/>
              <a:buChar char="§"/>
            </a:pPr>
            <a:r>
              <a:rPr lang="en-US" sz="2000" smtClean="0"/>
              <a:t>A survey question will be distributed to everyone in class asking for your position on an important current issue.</a:t>
            </a:r>
          </a:p>
          <a:p>
            <a:pPr lvl="1" eaLnBrk="1" hangingPunct="1">
              <a:buFont typeface="Wingdings" charset="2"/>
              <a:buChar char="§"/>
            </a:pPr>
            <a:r>
              <a:rPr lang="en-US" sz="2000" smtClean="0"/>
              <a:t>All the responses will be tabulated.</a:t>
            </a:r>
          </a:p>
          <a:p>
            <a:pPr lvl="1" eaLnBrk="1" hangingPunct="1">
              <a:buFont typeface="Wingdings" charset="2"/>
              <a:buChar char="§"/>
            </a:pPr>
            <a:r>
              <a:rPr lang="en-US" sz="2000" smtClean="0"/>
              <a:t>A random sample of the responses will be drawn.</a:t>
            </a:r>
          </a:p>
          <a:p>
            <a:pPr lvl="1" eaLnBrk="1" hangingPunct="1">
              <a:buFont typeface="Wingdings" charset="2"/>
              <a:buChar char="§"/>
            </a:pPr>
            <a:r>
              <a:rPr lang="en-US" sz="2000" smtClean="0"/>
              <a:t>The results of the sample will be compared to the results from the universe of people in class.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066800" y="685800"/>
            <a:ext cx="7772400" cy="685800"/>
          </a:xfrm>
        </p:spPr>
        <p:txBody>
          <a:bodyPr/>
          <a:lstStyle/>
          <a:p>
            <a:pPr algn="ctr" eaLnBrk="1" hangingPunct="1"/>
            <a:r>
              <a:rPr lang="en-US" b="1" smtClean="0">
                <a:latin typeface="Arial" charset="0"/>
              </a:rPr>
              <a:t>In Class Exercise</a:t>
            </a:r>
          </a:p>
        </p:txBody>
      </p:sp>
      <p:sp>
        <p:nvSpPr>
          <p:cNvPr id="21507" name="Rectangle 3"/>
          <p:cNvSpPr>
            <a:spLocks noGrp="1" noChangeArrowheads="1"/>
          </p:cNvSpPr>
          <p:nvPr>
            <p:ph type="body" idx="1"/>
          </p:nvPr>
        </p:nvSpPr>
        <p:spPr>
          <a:xfrm>
            <a:off x="1173163" y="1676400"/>
            <a:ext cx="7772400" cy="4343400"/>
          </a:xfrm>
        </p:spPr>
        <p:txBody>
          <a:bodyPr/>
          <a:lstStyle/>
          <a:p>
            <a:pPr eaLnBrk="1" hangingPunct="1">
              <a:lnSpc>
                <a:spcPct val="90000"/>
              </a:lnSpc>
              <a:buFont typeface="Wingdings" charset="2"/>
              <a:buNone/>
            </a:pPr>
            <a:r>
              <a:rPr lang="en-US" sz="2800" smtClean="0"/>
              <a:t>	</a:t>
            </a:r>
            <a:r>
              <a:rPr lang="en-US" sz="2800" u="sng" smtClean="0"/>
              <a:t>Survey Question</a:t>
            </a:r>
            <a:r>
              <a:rPr lang="en-US" sz="2800" smtClean="0"/>
              <a:t>:</a:t>
            </a:r>
          </a:p>
          <a:p>
            <a:pPr eaLnBrk="1" hangingPunct="1">
              <a:lnSpc>
                <a:spcPct val="40000"/>
              </a:lnSpc>
              <a:buFont typeface="Wingdings" charset="2"/>
              <a:buNone/>
            </a:pPr>
            <a:endParaRPr lang="en-US" sz="2800" smtClean="0"/>
          </a:p>
          <a:p>
            <a:pPr eaLnBrk="1" hangingPunct="1">
              <a:lnSpc>
                <a:spcPct val="90000"/>
              </a:lnSpc>
              <a:buFont typeface="Wingdings" charset="2"/>
              <a:buNone/>
            </a:pPr>
            <a:r>
              <a:rPr lang="en-US" sz="2800" smtClean="0"/>
              <a:t>	Right now, how are you feeling about your chances of obtaining the kind of job you would like after you graduate?</a:t>
            </a:r>
          </a:p>
          <a:p>
            <a:pPr eaLnBrk="1" hangingPunct="1">
              <a:lnSpc>
                <a:spcPct val="90000"/>
              </a:lnSpc>
              <a:buFont typeface="Wingdings" charset="2"/>
              <a:buNone/>
            </a:pPr>
            <a:endParaRPr lang="en-US" sz="2800" smtClean="0"/>
          </a:p>
          <a:p>
            <a:pPr eaLnBrk="1" hangingPunct="1">
              <a:lnSpc>
                <a:spcPct val="90000"/>
              </a:lnSpc>
              <a:buFont typeface="Wingdings" charset="2"/>
              <a:buNone/>
            </a:pPr>
            <a:r>
              <a:rPr lang="en-US" sz="2800" smtClean="0"/>
              <a:t>		    I’m feeling more </a:t>
            </a:r>
            <a:r>
              <a:rPr lang="en-US" sz="2800" u="sng" smtClean="0"/>
              <a:t>positive</a:t>
            </a:r>
            <a:r>
              <a:rPr lang="en-US" sz="2800" smtClean="0"/>
              <a:t> than negative.</a:t>
            </a:r>
          </a:p>
          <a:p>
            <a:pPr eaLnBrk="1" hangingPunct="1">
              <a:lnSpc>
                <a:spcPct val="90000"/>
              </a:lnSpc>
              <a:buFont typeface="Wingdings" charset="2"/>
              <a:buNone/>
            </a:pPr>
            <a:endParaRPr lang="en-US" sz="2800" smtClean="0"/>
          </a:p>
          <a:p>
            <a:pPr eaLnBrk="1" hangingPunct="1">
              <a:lnSpc>
                <a:spcPct val="90000"/>
              </a:lnSpc>
              <a:buFont typeface="Wingdings" charset="2"/>
              <a:buNone/>
            </a:pPr>
            <a:r>
              <a:rPr lang="en-US" sz="2800" smtClean="0"/>
              <a:t>		    I’m feeling more </a:t>
            </a:r>
            <a:r>
              <a:rPr lang="en-US" sz="2800" u="sng" smtClean="0"/>
              <a:t>negative</a:t>
            </a:r>
            <a:r>
              <a:rPr lang="en-US" sz="2800" smtClean="0"/>
              <a:t> than positive.</a:t>
            </a:r>
          </a:p>
        </p:txBody>
      </p:sp>
      <p:sp>
        <p:nvSpPr>
          <p:cNvPr id="21508" name="Rectangle 4"/>
          <p:cNvSpPr>
            <a:spLocks noChangeArrowheads="1"/>
          </p:cNvSpPr>
          <p:nvPr/>
        </p:nvSpPr>
        <p:spPr bwMode="auto">
          <a:xfrm>
            <a:off x="1752600" y="4038600"/>
            <a:ext cx="609600" cy="6096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21509" name="Rectangle 6"/>
          <p:cNvSpPr>
            <a:spLocks noChangeArrowheads="1"/>
          </p:cNvSpPr>
          <p:nvPr/>
        </p:nvSpPr>
        <p:spPr bwMode="auto">
          <a:xfrm>
            <a:off x="1752600" y="4953000"/>
            <a:ext cx="609600" cy="6096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21510" name="Text Box 7"/>
          <p:cNvSpPr txBox="1">
            <a:spLocks noChangeArrowheads="1"/>
          </p:cNvSpPr>
          <p:nvPr/>
        </p:nvSpPr>
        <p:spPr bwMode="auto">
          <a:xfrm>
            <a:off x="6324600" y="5943600"/>
            <a:ext cx="2286000" cy="457200"/>
          </a:xfrm>
          <a:prstGeom prst="rect">
            <a:avLst/>
          </a:prstGeom>
          <a:noFill/>
          <a:ln w="9525">
            <a:noFill/>
            <a:miter lim="800000"/>
            <a:headEnd/>
            <a:tailEnd/>
          </a:ln>
        </p:spPr>
        <p:txBody>
          <a:bodyPr>
            <a:spAutoFit/>
          </a:bodyPr>
          <a:lstStyle/>
          <a:p>
            <a:r>
              <a:rPr lang="en-US"/>
              <a:t>ID Number ____</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a:xfrm>
            <a:off x="1066800" y="533400"/>
            <a:ext cx="7391400" cy="1219200"/>
          </a:xfrm>
        </p:spPr>
        <p:txBody>
          <a:bodyPr/>
          <a:lstStyle/>
          <a:p>
            <a:pPr algn="ctr" eaLnBrk="1" hangingPunct="1"/>
            <a:r>
              <a:rPr lang="en-US" b="1" smtClean="0">
                <a:latin typeface="Arial" charset="0"/>
              </a:rPr>
              <a:t>Obtaining Random Numbers and Tallying the Results</a:t>
            </a:r>
          </a:p>
        </p:txBody>
      </p:sp>
      <p:sp>
        <p:nvSpPr>
          <p:cNvPr id="23555" name="Rectangle 1027"/>
          <p:cNvSpPr>
            <a:spLocks noGrp="1" noChangeArrowheads="1"/>
          </p:cNvSpPr>
          <p:nvPr>
            <p:ph type="body" idx="1"/>
          </p:nvPr>
        </p:nvSpPr>
        <p:spPr>
          <a:xfrm>
            <a:off x="1447800" y="2895600"/>
            <a:ext cx="4800600" cy="3048000"/>
          </a:xfrm>
        </p:spPr>
        <p:txBody>
          <a:bodyPr/>
          <a:lstStyle/>
          <a:p>
            <a:pPr eaLnBrk="1" hangingPunct="1">
              <a:lnSpc>
                <a:spcPct val="90000"/>
              </a:lnSpc>
            </a:pPr>
            <a:r>
              <a:rPr lang="en-US" smtClean="0"/>
              <a:t>Check out “</a:t>
            </a:r>
            <a:r>
              <a:rPr lang="en-US" smtClean="0">
                <a:hlinkClick r:id="rId3"/>
              </a:rPr>
              <a:t>Random.org</a:t>
            </a:r>
            <a:r>
              <a:rPr lang="en-US" smtClean="0"/>
              <a:t>”</a:t>
            </a:r>
            <a:br>
              <a:rPr lang="en-US" smtClean="0"/>
            </a:br>
            <a:endParaRPr lang="en-US" smtClean="0"/>
          </a:p>
          <a:p>
            <a:pPr eaLnBrk="1" hangingPunct="1">
              <a:lnSpc>
                <a:spcPct val="90000"/>
              </a:lnSpc>
            </a:pPr>
            <a:r>
              <a:rPr lang="en-US" smtClean="0"/>
              <a:t>Go </a:t>
            </a:r>
            <a:r>
              <a:rPr lang="en-US" smtClean="0">
                <a:hlinkClick r:id="rId4" action="ppaction://hlinkfile"/>
              </a:rPr>
              <a:t>here</a:t>
            </a:r>
            <a:r>
              <a:rPr lang="en-US" smtClean="0"/>
              <a:t> for “Vote Tally Sheet”</a:t>
            </a:r>
            <a:br>
              <a:rPr lang="en-US" smtClean="0"/>
            </a:br>
            <a:endParaRPr lang="en-US" smtClean="0"/>
          </a:p>
        </p:txBody>
      </p:sp>
      <p:pic>
        <p:nvPicPr>
          <p:cNvPr id="23556" name="Picture 1031" descr="Ziggy - Push Button for Random Event - cropped"/>
          <p:cNvPicPr>
            <a:picLocks noChangeAspect="1" noChangeArrowheads="1"/>
          </p:cNvPicPr>
          <p:nvPr/>
        </p:nvPicPr>
        <p:blipFill>
          <a:blip r:embed="rId5" cstate="print"/>
          <a:srcRect/>
          <a:stretch>
            <a:fillRect/>
          </a:stretch>
        </p:blipFill>
        <p:spPr bwMode="auto">
          <a:xfrm>
            <a:off x="6553200" y="3124200"/>
            <a:ext cx="2163763" cy="25479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r>
              <a:rPr lang="en-US" b="1" smtClean="0">
                <a:latin typeface="Arial" charset="0"/>
              </a:rPr>
              <a:t>Types of Sampling</a:t>
            </a:r>
            <a:endParaRPr lang="en-US" smtClean="0"/>
          </a:p>
        </p:txBody>
      </p:sp>
      <p:sp>
        <p:nvSpPr>
          <p:cNvPr id="25603" name="Rectangle 3"/>
          <p:cNvSpPr>
            <a:spLocks noGrp="1" noChangeArrowheads="1"/>
          </p:cNvSpPr>
          <p:nvPr>
            <p:ph type="body" idx="1"/>
          </p:nvPr>
        </p:nvSpPr>
        <p:spPr/>
        <p:txBody>
          <a:bodyPr/>
          <a:lstStyle/>
          <a:p>
            <a:pPr eaLnBrk="1" hangingPunct="1"/>
            <a:r>
              <a:rPr lang="en-US" sz="2800" smtClean="0"/>
              <a:t>The following three types of samples are based on the use of probability theory. These types of samples increase external validity (i.e., they produce results which can to some extent be generalized to a broader group).</a:t>
            </a:r>
          </a:p>
          <a:p>
            <a:pPr eaLnBrk="1" hangingPunct="1">
              <a:lnSpc>
                <a:spcPct val="40000"/>
              </a:lnSpc>
              <a:buFont typeface="Wingdings" charset="2"/>
              <a:buNone/>
            </a:pPr>
            <a:endParaRPr lang="en-US" sz="2800" smtClean="0"/>
          </a:p>
          <a:p>
            <a:pPr lvl="1" eaLnBrk="1" hangingPunct="1">
              <a:buClr>
                <a:schemeClr val="accent1"/>
              </a:buClr>
              <a:buFont typeface="Wingdings" charset="2"/>
              <a:buChar char="§"/>
            </a:pPr>
            <a:r>
              <a:rPr lang="en-US" smtClean="0"/>
              <a:t>Simple random sample</a:t>
            </a:r>
          </a:p>
          <a:p>
            <a:pPr lvl="1" eaLnBrk="1" hangingPunct="1">
              <a:buClr>
                <a:schemeClr val="accent1"/>
              </a:buClr>
              <a:buFont typeface="Wingdings" charset="2"/>
              <a:buChar char="§"/>
            </a:pPr>
            <a:r>
              <a:rPr lang="en-US" smtClean="0"/>
              <a:t>Stratified random sample</a:t>
            </a:r>
          </a:p>
          <a:p>
            <a:pPr lvl="1" eaLnBrk="1" hangingPunct="1">
              <a:buClr>
                <a:schemeClr val="accent1"/>
              </a:buClr>
              <a:buFont typeface="Wingdings" charset="2"/>
              <a:buChar char="§"/>
            </a:pPr>
            <a:r>
              <a:rPr lang="en-US" smtClean="0"/>
              <a:t>Cluster samples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eaLnBrk="1" hangingPunct="1"/>
            <a:r>
              <a:rPr lang="en-US" b="1" smtClean="0">
                <a:latin typeface="Arial" charset="0"/>
              </a:rPr>
              <a:t>Non-Probability Samples</a:t>
            </a:r>
          </a:p>
        </p:txBody>
      </p:sp>
      <p:sp>
        <p:nvSpPr>
          <p:cNvPr id="27651" name="Rectangle 3"/>
          <p:cNvSpPr>
            <a:spLocks noGrp="1" noChangeArrowheads="1"/>
          </p:cNvSpPr>
          <p:nvPr>
            <p:ph type="body" idx="1"/>
          </p:nvPr>
        </p:nvSpPr>
        <p:spPr>
          <a:xfrm>
            <a:off x="1173163" y="1981200"/>
            <a:ext cx="7361237" cy="4114800"/>
          </a:xfrm>
        </p:spPr>
        <p:txBody>
          <a:bodyPr/>
          <a:lstStyle/>
          <a:p>
            <a:pPr eaLnBrk="1" hangingPunct="1">
              <a:buFont typeface="Wingdings" charset="2"/>
              <a:buNone/>
            </a:pPr>
            <a:r>
              <a:rPr lang="en-US" smtClean="0"/>
              <a:t>	Other types of samples are not based on probability theory, do not produce external validity, and hence are very risky to use: quota, purposive, snowball, and haphazard.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371600" y="457200"/>
            <a:ext cx="7573963" cy="1752600"/>
          </a:xfrm>
        </p:spPr>
        <p:txBody>
          <a:bodyPr/>
          <a:lstStyle/>
          <a:p>
            <a:pPr eaLnBrk="1" hangingPunct="1"/>
            <a:r>
              <a:rPr lang="en-US" sz="3600" b="1" smtClean="0">
                <a:latin typeface="Arial" charset="0"/>
              </a:rPr>
              <a:t>Two ways of making a probability sample more representative of the population being studied:</a:t>
            </a:r>
            <a:endParaRPr lang="en-US" sz="3600" smtClean="0"/>
          </a:p>
        </p:txBody>
      </p:sp>
      <p:sp>
        <p:nvSpPr>
          <p:cNvPr id="29699" name="Rectangle 3"/>
          <p:cNvSpPr>
            <a:spLocks noGrp="1" noChangeArrowheads="1"/>
          </p:cNvSpPr>
          <p:nvPr>
            <p:ph type="body" idx="1"/>
          </p:nvPr>
        </p:nvSpPr>
        <p:spPr>
          <a:xfrm>
            <a:off x="1371600" y="2590800"/>
            <a:ext cx="7467600" cy="3733800"/>
          </a:xfrm>
        </p:spPr>
        <p:txBody>
          <a:bodyPr/>
          <a:lstStyle/>
          <a:p>
            <a:pPr eaLnBrk="1" hangingPunct="1"/>
            <a:r>
              <a:rPr lang="en-US" smtClean="0"/>
              <a:t>Make sure that every unit picked for the sample has the same chance of being picked as any other unit (randomness).</a:t>
            </a:r>
          </a:p>
          <a:p>
            <a:pPr eaLnBrk="1" hangingPunct="1">
              <a:lnSpc>
                <a:spcPct val="60000"/>
              </a:lnSpc>
            </a:pPr>
            <a:endParaRPr lang="en-US" smtClean="0"/>
          </a:p>
          <a:p>
            <a:pPr eaLnBrk="1" hangingPunct="1"/>
            <a:r>
              <a:rPr lang="en-US" smtClean="0"/>
              <a:t>Increase the sample size (less important that (1) above).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066800" y="457200"/>
            <a:ext cx="7772400" cy="1143000"/>
          </a:xfrm>
        </p:spPr>
        <p:txBody>
          <a:bodyPr/>
          <a:lstStyle/>
          <a:p>
            <a:pPr algn="ctr" eaLnBrk="1" hangingPunct="1"/>
            <a:r>
              <a:rPr lang="en-US" b="1" smtClean="0">
                <a:latin typeface="Arial" charset="0"/>
              </a:rPr>
              <a:t>Proper Size of the Sample</a:t>
            </a:r>
          </a:p>
        </p:txBody>
      </p:sp>
      <p:sp>
        <p:nvSpPr>
          <p:cNvPr id="31747" name="Rectangle 3"/>
          <p:cNvSpPr>
            <a:spLocks noGrp="1" noChangeArrowheads="1"/>
          </p:cNvSpPr>
          <p:nvPr>
            <p:ph type="body" idx="1"/>
          </p:nvPr>
        </p:nvSpPr>
        <p:spPr>
          <a:xfrm>
            <a:off x="1173163" y="1676400"/>
            <a:ext cx="7772400" cy="4419600"/>
          </a:xfrm>
        </p:spPr>
        <p:txBody>
          <a:bodyPr/>
          <a:lstStyle/>
          <a:p>
            <a:pPr eaLnBrk="1" hangingPunct="1">
              <a:lnSpc>
                <a:spcPct val="90000"/>
              </a:lnSpc>
              <a:buFont typeface="Wingdings" charset="2"/>
              <a:buNone/>
            </a:pPr>
            <a:r>
              <a:rPr lang="en-US" sz="2800" smtClean="0"/>
              <a:t>Factors that affect what the size of the sample needs to be:</a:t>
            </a:r>
          </a:p>
          <a:p>
            <a:pPr eaLnBrk="1" hangingPunct="1">
              <a:lnSpc>
                <a:spcPct val="30000"/>
              </a:lnSpc>
              <a:buFont typeface="Wingdings" charset="2"/>
              <a:buNone/>
            </a:pPr>
            <a:endParaRPr lang="en-US" sz="2800" smtClean="0"/>
          </a:p>
          <a:p>
            <a:pPr eaLnBrk="1" hangingPunct="1">
              <a:lnSpc>
                <a:spcPct val="90000"/>
              </a:lnSpc>
            </a:pPr>
            <a:r>
              <a:rPr lang="en-US" sz="2400" smtClean="0"/>
              <a:t>The heterogeneity of the population (or strata or clusters) from which the units are chosen.</a:t>
            </a:r>
          </a:p>
          <a:p>
            <a:pPr eaLnBrk="1" hangingPunct="1">
              <a:lnSpc>
                <a:spcPct val="90000"/>
              </a:lnSpc>
            </a:pPr>
            <a:r>
              <a:rPr lang="en-US" sz="2400" smtClean="0"/>
              <a:t>How many population subgroups (strata) you will deal with simultaneously in the analysis.</a:t>
            </a:r>
          </a:p>
          <a:p>
            <a:pPr eaLnBrk="1" hangingPunct="1">
              <a:lnSpc>
                <a:spcPct val="90000"/>
              </a:lnSpc>
            </a:pPr>
            <a:r>
              <a:rPr lang="en-US" sz="2400" smtClean="0"/>
              <a:t>How accurate you want your sample statistics (parameter estimates) to be.</a:t>
            </a:r>
          </a:p>
          <a:p>
            <a:pPr eaLnBrk="1" hangingPunct="1">
              <a:lnSpc>
                <a:spcPct val="90000"/>
              </a:lnSpc>
            </a:pPr>
            <a:r>
              <a:rPr lang="en-US" sz="2400" smtClean="0"/>
              <a:t>How common or rare is the phenomenon you are trying to detect.</a:t>
            </a:r>
          </a:p>
          <a:p>
            <a:pPr eaLnBrk="1" hangingPunct="1">
              <a:lnSpc>
                <a:spcPct val="90000"/>
              </a:lnSpc>
            </a:pPr>
            <a:r>
              <a:rPr lang="en-US" sz="2400" smtClean="0"/>
              <a:t>How much money and time you have.</a:t>
            </a:r>
          </a:p>
        </p:txBody>
      </p:sp>
    </p:spTree>
  </p:cSld>
  <p:clrMapOvr>
    <a:masterClrMapping/>
  </p:clrMapOvr>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Designs\Dad`s Tie.pot</Template>
  <TotalTime>1124</TotalTime>
  <Words>532</Words>
  <Application>Microsoft Office PowerPoint</Application>
  <PresentationFormat>On-screen Show (4:3)</PresentationFormat>
  <Paragraphs>124</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Times New Roman</vt:lpstr>
      <vt:lpstr>Arial</vt:lpstr>
      <vt:lpstr>ＭＳ Ｐゴシック</vt:lpstr>
      <vt:lpstr>Wingdings</vt:lpstr>
      <vt:lpstr>Dad`s Tie</vt:lpstr>
      <vt:lpstr>Sampling</vt:lpstr>
      <vt:lpstr>Why do sampling?</vt:lpstr>
      <vt:lpstr>In Class Exercise</vt:lpstr>
      <vt:lpstr>In Class Exercise</vt:lpstr>
      <vt:lpstr>Obtaining Random Numbers and Tallying the Results</vt:lpstr>
      <vt:lpstr>Types of Sampling</vt:lpstr>
      <vt:lpstr>Non-Probability Samples</vt:lpstr>
      <vt:lpstr>Two ways of making a probability sample more representative of the population being studied:</vt:lpstr>
      <vt:lpstr>Proper Size of the Sample</vt:lpstr>
      <vt:lpstr>Calculating Sample Size</vt:lpstr>
      <vt:lpstr>Slide 11</vt:lpstr>
      <vt:lpstr>Example: Perception of Low and Moderate Income People About Welfare Reform</vt:lpstr>
      <vt:lpstr>Using the formula previously described:</vt:lpstr>
      <vt:lpstr>Stratified Sampling</vt:lpstr>
      <vt:lpstr>Cluster Sampling</vt:lpstr>
      <vt:lpstr>Self-Selection Bias</vt:lpstr>
      <vt:lpstr>Using Sampling to Create Control &amp; Experimental Groups</vt:lpstr>
      <vt:lpstr>Using Sampling to Create Control &amp; Experimental Groups</vt:lpstr>
      <vt:lpstr>Using Sampling to Create Control &amp; Experimental Groups</vt:lpstr>
    </vt:vector>
  </TitlesOfParts>
  <Company>University of Delaware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UAPP702/UAPP402</dc:title>
  <dc:subject>Sampling</dc:subject>
  <dc:creator>Steven W. Peuquet</dc:creator>
  <cp:lastModifiedBy>Steven Peuquet</cp:lastModifiedBy>
  <cp:revision>41</cp:revision>
  <dcterms:created xsi:type="dcterms:W3CDTF">2002-10-14T20:25:45Z</dcterms:created>
  <dcterms:modified xsi:type="dcterms:W3CDTF">2011-09-01T18:05:11Z</dcterms:modified>
</cp:coreProperties>
</file>